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39.xml" ContentType="application/vnd.openxmlformats-officedocument.presentationml.slideLayout+xml"/>
  <Override PartName="/ppt/slideLayouts/slideLayout48.xml" ContentType="application/vnd.openxmlformats-officedocument.presentationml.slideLayout+xml"/>
  <Override PartName="/ppt/slideLayouts/slideLayout57.xml" ContentType="application/vnd.openxmlformats-officedocument.presentationml.slideLayout+xml"/>
  <Override PartName="/ppt/slideLayouts/slideLayout66.xml" ContentType="application/vnd.openxmlformats-officedocument.presentationml.slideLayout+xml"/>
  <Override PartName="/ppt/theme/theme5.xml" ContentType="application/vnd.openxmlformats-officedocument.them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37.xml" ContentType="application/vnd.openxmlformats-officedocument.presentationml.slideLayout+xml"/>
  <Override PartName="/ppt/slideLayouts/slideLayout46.xml" ContentType="application/vnd.openxmlformats-officedocument.presentationml.slideLayout+xml"/>
  <Override PartName="/ppt/theme/theme3.xml" ContentType="application/vnd.openxmlformats-officedocument.theme+xml"/>
  <Override PartName="/ppt/slideLayouts/slideLayout55.xml" ContentType="application/vnd.openxmlformats-officedocument.presentationml.slideLayout+xml"/>
  <Override PartName="/ppt/slideLayouts/slideLayout64.xml" ContentType="application/vnd.openxmlformats-officedocument.presentationml.slideLayout+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Override PartName="/ppt/slideLayouts/slideLayout44.xml" ContentType="application/vnd.openxmlformats-officedocument.presentationml.slideLayout+xml"/>
  <Override PartName="/ppt/slideLayouts/slideLayout53.xml" ContentType="application/vnd.openxmlformats-officedocument.presentationml.slideLayout+xml"/>
  <Override PartName="/ppt/slideLayouts/slideLayout62.xml" ContentType="application/vnd.openxmlformats-officedocument.presentationml.slideLayout+xml"/>
  <Default Extension="rels" ContentType="application/vnd.openxmlformats-package.relationships+xml"/>
  <Default Extension="xml" ContentType="application/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Layouts/slideLayout42.xml" ContentType="application/vnd.openxmlformats-officedocument.presentationml.slideLayout+xml"/>
  <Override PartName="/ppt/slideLayouts/slideLayout51.xml" ContentType="application/vnd.openxmlformats-officedocument.presentationml.slideLayout+xml"/>
  <Override PartName="/ppt/slideLayouts/slideLayout60.xml" ContentType="application/vnd.openxmlformats-officedocument.presentationml.slideLayout+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40.xml" ContentType="application/vnd.openxmlformats-officedocument.presentationml.slideLayout+xml"/>
  <Override PartName="/ppt/slideMasters/slideMaster4.xml" ContentType="application/vnd.openxmlformats-officedocument.presentationml.slideMaster+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slideLayouts/slideLayout49.xml" ContentType="application/vnd.openxmlformats-officedocument.presentationml.slideLayout+xml"/>
  <Override PartName="/ppt/slideLayouts/slideLayout58.xml" ContentType="application/vnd.openxmlformats-officedocument.presentationml.slideLayout+xml"/>
  <Override PartName="/ppt/slideLayouts/slideLayout6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36.xml" ContentType="application/vnd.openxmlformats-officedocument.presentationml.slideLayout+xml"/>
  <Override PartName="/ppt/slideLayouts/slideLayout45.xml" ContentType="application/vnd.openxmlformats-officedocument.presentationml.slideLayout+xml"/>
  <Override PartName="/ppt/slideLayouts/slideLayout47.xml" ContentType="application/vnd.openxmlformats-officedocument.presentationml.slideLayout+xml"/>
  <Override PartName="/ppt/slideLayouts/slideLayout56.xml" ContentType="application/vnd.openxmlformats-officedocument.presentationml.slideLayout+xml"/>
  <Override PartName="/ppt/slideLayouts/slideLayout65.xml" ContentType="application/vnd.openxmlformats-officedocument.presentationml.slideLayout+xml"/>
  <Override PartName="/ppt/slides/slide1.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Override PartName="/ppt/slideLayouts/slideLayout54.xml" ContentType="application/vnd.openxmlformats-officedocument.presentationml.slideLayout+xml"/>
  <Override PartName="/ppt/slideLayouts/slideLayout63.xml" ContentType="application/vnd.openxmlformats-officedocument.presentationml.slideLayout+xml"/>
  <Default Extension="jpeg" ContentType="image/jpeg"/>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ppt/slideLayouts/slideLayout61.xml" ContentType="application/vnd.openxmlformats-officedocument.presentationml.slideLayout+xml"/>
  <Override PartName="/docProps/app.xml" ContentType="application/vnd.openxmlformats-officedocument.extended-properties+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50.xml" ContentType="application/vnd.openxmlformats-officedocument.presentationml.slideLayout+xml"/>
  <Override PartName="/ppt/slideLayouts/slideLayout10.xml" ContentType="application/vnd.openxmlformats-officedocument.presentationml.slideLayout+xml"/>
  <Override PartName="/ppt/slideLayouts/slideLayout59.xml" ContentType="application/vnd.openxmlformats-officedocument.presentationml.slideLayout+xml"/>
  <Override PartName="/ppt/slideLayouts/slideLayout68.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1"/>
    <p:sldMasterId id="2147483678" r:id="rId2"/>
    <p:sldMasterId id="2147483696" r:id="rId3"/>
    <p:sldMasterId id="2147483714" r:id="rId4"/>
  </p:sldMasterIdLst>
  <p:notesMasterIdLst>
    <p:notesMasterId r:id="rId12"/>
  </p:notesMasterIdLst>
  <p:sldIdLst>
    <p:sldId id="266" r:id="rId5"/>
    <p:sldId id="256" r:id="rId6"/>
    <p:sldId id="257" r:id="rId7"/>
    <p:sldId id="258" r:id="rId8"/>
    <p:sldId id="260" r:id="rId9"/>
    <p:sldId id="262" r:id="rId10"/>
    <p:sldId id="267" r:id="rId11"/>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61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BB522D1-ABFC-4BC7-B9AF-27280C09EB6E}" type="datetimeFigureOut">
              <a:rPr lang="es-MX" smtClean="0"/>
              <a:pPr/>
              <a:t>09/10/2014</a:t>
            </a:fld>
            <a:endParaRPr lang="es-MX"/>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MX"/>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D98D4D-2DD2-4C75-B7FB-8B3C7EC17BCD}" type="slidenum">
              <a:rPr lang="es-MX" smtClean="0"/>
              <a:pPr/>
              <a:t>‹Nº›</a:t>
            </a:fld>
            <a:endParaRPr lang="es-MX"/>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dirty="0"/>
          </a:p>
        </p:txBody>
      </p:sp>
      <p:sp>
        <p:nvSpPr>
          <p:cNvPr id="4" name="3 Marcador de número de diapositiva"/>
          <p:cNvSpPr>
            <a:spLocks noGrp="1"/>
          </p:cNvSpPr>
          <p:nvPr>
            <p:ph type="sldNum" sz="quarter" idx="10"/>
          </p:nvPr>
        </p:nvSpPr>
        <p:spPr/>
        <p:txBody>
          <a:bodyPr/>
          <a:lstStyle/>
          <a:p>
            <a:fld id="{26D98D4D-2DD2-4C75-B7FB-8B3C7EC17BCD}" type="slidenum">
              <a:rPr lang="es-MX" smtClean="0"/>
              <a:pPr/>
              <a:t>1</a:t>
            </a:fld>
            <a:endParaRPr lang="es-MX"/>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4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4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5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5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5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5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5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6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6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6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6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6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6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6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pic>
        <p:nvPicPr>
          <p:cNvPr id="7" name="Imagen 6"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4242851"/>
            <a:ext cx="6726063" cy="275942"/>
          </a:xfrm>
          <a:prstGeom prst="rect">
            <a:avLst/>
          </a:prstGeom>
        </p:spPr>
      </p:pic>
      <p:pic>
        <p:nvPicPr>
          <p:cNvPr id="8" name="Imagen 7"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6833787" y="4243845"/>
            <a:ext cx="2307831" cy="276940"/>
          </a:xfrm>
          <a:prstGeom prst="rect">
            <a:avLst/>
          </a:prstGeom>
        </p:spPr>
      </p:pic>
      <p:sp>
        <p:nvSpPr>
          <p:cNvPr id="9" name="Rectángulo 8"/>
          <p:cNvSpPr/>
          <p:nvPr/>
        </p:nvSpPr>
        <p:spPr>
          <a:xfrm>
            <a:off x="0" y="2590078"/>
            <a:ext cx="6726064"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ángulo 9"/>
          <p:cNvSpPr/>
          <p:nvPr/>
        </p:nvSpPr>
        <p:spPr>
          <a:xfrm>
            <a:off x="6833787" y="2590078"/>
            <a:ext cx="2307832"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ctrTitle"/>
          </p:nvPr>
        </p:nvSpPr>
        <p:spPr>
          <a:xfrm>
            <a:off x="510241" y="2733709"/>
            <a:ext cx="6108101" cy="1373070"/>
          </a:xfrm>
        </p:spPr>
        <p:txBody>
          <a:bodyPr anchor="b">
            <a:noAutofit/>
          </a:bodyPr>
          <a:lstStyle>
            <a:lvl1pPr algn="r" latinLnBrk="0">
              <a:defRPr lang="es-ES" sz="5400"/>
            </a:lvl1pPr>
          </a:lstStyle>
          <a:p>
            <a:r>
              <a:rPr lang="es-ES" smtClean="0"/>
              <a:t>Haga clic para modificar el estilo de título del patrón</a:t>
            </a:r>
            <a:endParaRPr lang="es-ES"/>
          </a:p>
        </p:txBody>
      </p:sp>
      <p:sp>
        <p:nvSpPr>
          <p:cNvPr id="3" name="Subtítulo 2"/>
          <p:cNvSpPr>
            <a:spLocks noGrp="1"/>
          </p:cNvSpPr>
          <p:nvPr>
            <p:ph type="subTitle" idx="1"/>
          </p:nvPr>
        </p:nvSpPr>
        <p:spPr>
          <a:xfrm>
            <a:off x="510241" y="4394040"/>
            <a:ext cx="6108101" cy="1117687"/>
          </a:xfrm>
        </p:spPr>
        <p:txBody>
          <a:bodyPr>
            <a:normAutofit/>
          </a:bodyPr>
          <a:lstStyle>
            <a:lvl1pPr marL="0" indent="0" algn="r" latinLnBrk="0">
              <a:buNone/>
              <a:defRPr lang="es-ES" sz="2000"/>
            </a:lvl1pPr>
            <a:lvl2pPr marL="457200" indent="0" algn="ctr" latinLnBrk="0">
              <a:buNone/>
              <a:defRPr lang="es-ES" sz="2000"/>
            </a:lvl2pPr>
            <a:lvl3pPr marL="914400" indent="0" algn="ctr" latinLnBrk="0">
              <a:buNone/>
              <a:defRPr lang="es-ES" sz="1800"/>
            </a:lvl3pPr>
            <a:lvl4pPr marL="1371600" indent="0" algn="ctr" latinLnBrk="0">
              <a:buNone/>
              <a:defRPr lang="es-ES" sz="1600"/>
            </a:lvl4pPr>
            <a:lvl5pPr marL="1828800" indent="0" algn="ctr" latinLnBrk="0">
              <a:buNone/>
              <a:defRPr lang="es-ES" sz="1600"/>
            </a:lvl5pPr>
            <a:lvl6pPr marL="2286000" indent="0" algn="ctr" latinLnBrk="0">
              <a:buNone/>
              <a:defRPr lang="es-ES" sz="1600"/>
            </a:lvl6pPr>
            <a:lvl7pPr marL="2743200" indent="0" algn="ctr" latinLnBrk="0">
              <a:buNone/>
              <a:defRPr lang="es-ES" sz="1600"/>
            </a:lvl7pPr>
            <a:lvl8pPr marL="3200400" indent="0" algn="ctr" latinLnBrk="0">
              <a:buNone/>
              <a:defRPr lang="es-ES" sz="1600"/>
            </a:lvl8pPr>
            <a:lvl9pPr marL="3657600" indent="0" algn="ctr" latinLnBrk="0">
              <a:buNone/>
              <a:defRPr lang="es-ES" sz="1600"/>
            </a:lvl9pPr>
          </a:lstStyle>
          <a:p>
            <a:r>
              <a:rPr lang="es-ES" smtClean="0"/>
              <a:t>Haga clic para modificar el estilo de subtítulo del patrón</a:t>
            </a:r>
            <a:endParaRPr lang="es-ES"/>
          </a:p>
        </p:txBody>
      </p:sp>
      <p:sp>
        <p:nvSpPr>
          <p:cNvPr id="4" name="Marcador de posición de fecha 3"/>
          <p:cNvSpPr>
            <a:spLocks noGrp="1"/>
          </p:cNvSpPr>
          <p:nvPr>
            <p:ph type="dt" sz="half" idx="10"/>
          </p:nvPr>
        </p:nvSpPr>
        <p:spPr/>
        <p:txBody>
          <a:bodyPr/>
          <a:lstStyle/>
          <a:p>
            <a:fld id="{957AFD1A-AB51-405B-95E5-7DA8553A45CF}" type="datetimeFigureOut">
              <a:rPr lang="es-MX" smtClean="0"/>
              <a:pPr/>
              <a:t>09/10/2014</a:t>
            </a:fld>
            <a:endParaRPr lang="es-MX"/>
          </a:p>
        </p:txBody>
      </p:sp>
      <p:sp>
        <p:nvSpPr>
          <p:cNvPr id="5" name="Marcador de posición de pie de página 4"/>
          <p:cNvSpPr>
            <a:spLocks noGrp="1"/>
          </p:cNvSpPr>
          <p:nvPr>
            <p:ph type="ftr" sz="quarter" idx="11"/>
          </p:nvPr>
        </p:nvSpPr>
        <p:spPr/>
        <p:txBody>
          <a:bodyPr/>
          <a:lstStyle/>
          <a:p>
            <a:endParaRPr lang="es-MX"/>
          </a:p>
        </p:txBody>
      </p:sp>
      <p:sp>
        <p:nvSpPr>
          <p:cNvPr id="6" name="Marcador de posición de número de diapositiva 5"/>
          <p:cNvSpPr>
            <a:spLocks noGrp="1"/>
          </p:cNvSpPr>
          <p:nvPr>
            <p:ph type="sldNum" sz="quarter" idx="12"/>
          </p:nvPr>
        </p:nvSpPr>
        <p:spPr>
          <a:xfrm>
            <a:off x="6941510" y="2750337"/>
            <a:ext cx="878916" cy="1356442"/>
          </a:xfrm>
        </p:spPr>
        <p:txBody>
          <a:bodyPr/>
          <a:lstStyle/>
          <a:p>
            <a:fld id="{F6C735C6-FC76-4605-821B-5BF475795B44}" type="slidenum">
              <a:rPr lang="es-MX" smtClean="0"/>
              <a:pPr/>
              <a:t>‹Nº›</a:t>
            </a:fld>
            <a:endParaRPr lang="es-MX"/>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Vista panorámica con leyenda">
    <p:spTree>
      <p:nvGrpSpPr>
        <p:cNvPr id="1" name=""/>
        <p:cNvGrpSpPr/>
        <p:nvPr/>
      </p:nvGrpSpPr>
      <p:grpSpPr>
        <a:xfrm>
          <a:off x="0" y="0"/>
          <a:ext cx="0" cy="0"/>
          <a:chOff x="0" y="0"/>
          <a:chExt cx="0" cy="0"/>
        </a:xfrm>
      </p:grpSpPr>
      <p:pic>
        <p:nvPicPr>
          <p:cNvPr id="8" name="Imagen 7"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5928628"/>
            <a:ext cx="7828359" cy="321164"/>
          </a:xfrm>
          <a:prstGeom prst="rect">
            <a:avLst/>
          </a:prstGeom>
        </p:spPr>
      </p:pic>
      <p:pic>
        <p:nvPicPr>
          <p:cNvPr id="9" name="Imagen 8"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7939370" y="5929622"/>
            <a:ext cx="1202248" cy="144270"/>
          </a:xfrm>
          <a:prstGeom prst="rect">
            <a:avLst/>
          </a:prstGeom>
        </p:spPr>
      </p:pic>
      <p:sp>
        <p:nvSpPr>
          <p:cNvPr id="10" name="Rectángulo 9"/>
          <p:cNvSpPr/>
          <p:nvPr/>
        </p:nvSpPr>
        <p:spPr>
          <a:xfrm>
            <a:off x="0" y="4567988"/>
            <a:ext cx="7828359"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ángulo 10"/>
          <p:cNvSpPr/>
          <p:nvPr/>
        </p:nvSpPr>
        <p:spPr>
          <a:xfrm>
            <a:off x="7939371" y="4567988"/>
            <a:ext cx="1202248"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p:nvPr>
        </p:nvSpPr>
        <p:spPr>
          <a:xfrm>
            <a:off x="510242" y="4711617"/>
            <a:ext cx="7210394" cy="453051"/>
          </a:xfrm>
        </p:spPr>
        <p:txBody>
          <a:bodyPr anchor="b">
            <a:normAutofit/>
          </a:bodyPr>
          <a:lstStyle>
            <a:lvl1pPr latinLnBrk="0">
              <a:defRPr lang="es-ES" sz="2400"/>
            </a:lvl1pPr>
          </a:lstStyle>
          <a:p>
            <a:r>
              <a:rPr lang="es-ES" smtClean="0"/>
              <a:t>Haga clic para modificar el estilo de título del patrón</a:t>
            </a:r>
            <a:endParaRPr lang="es-ES"/>
          </a:p>
        </p:txBody>
      </p:sp>
      <p:sp>
        <p:nvSpPr>
          <p:cNvPr id="3" name="Marcador de posición de imagen 2"/>
          <p:cNvSpPr>
            <a:spLocks noGrp="1" noChangeAspect="1"/>
          </p:cNvSpPr>
          <p:nvPr>
            <p:ph type="pic" idx="1"/>
          </p:nvPr>
        </p:nvSpPr>
        <p:spPr>
          <a:xfrm>
            <a:off x="510242" y="609598"/>
            <a:ext cx="7210394" cy="3589575"/>
          </a:xfrm>
          <a:noFill/>
          <a:ln>
            <a:noFill/>
          </a:ln>
          <a:effectLst>
            <a:outerShdw blurRad="76200" dist="63500" dir="5040000" algn="tl" rotWithShape="0">
              <a:srgbClr val="000000">
                <a:alpha val="41000"/>
              </a:srgbClr>
            </a:outerShdw>
          </a:effectLst>
        </p:spPr>
        <p:txBody>
          <a:bodyPr anchor="t"/>
          <a:lstStyle>
            <a:lvl1pPr marL="0" indent="0" latinLnBrk="0">
              <a:buNone/>
              <a:defRPr lang="es-ES" sz="3200"/>
            </a:lvl1pPr>
            <a:lvl2pPr marL="457200" indent="0" latinLnBrk="0">
              <a:buNone/>
              <a:defRPr lang="es-ES" sz="2800"/>
            </a:lvl2pPr>
            <a:lvl3pPr marL="914400" indent="0" latinLnBrk="0">
              <a:buNone/>
              <a:defRPr lang="es-ES" sz="2400"/>
            </a:lvl3pPr>
            <a:lvl4pPr marL="1371600" indent="0" latinLnBrk="0">
              <a:buNone/>
              <a:defRPr lang="es-ES" sz="2000"/>
            </a:lvl4pPr>
            <a:lvl5pPr marL="1828800" indent="0" latinLnBrk="0">
              <a:buNone/>
              <a:defRPr lang="es-ES" sz="2000"/>
            </a:lvl5pPr>
            <a:lvl6pPr marL="2286000" indent="0" latinLnBrk="0">
              <a:buNone/>
              <a:defRPr lang="es-ES" sz="2000"/>
            </a:lvl6pPr>
            <a:lvl7pPr marL="2743200" indent="0" latinLnBrk="0">
              <a:buNone/>
              <a:defRPr lang="es-ES" sz="2000"/>
            </a:lvl7pPr>
            <a:lvl8pPr marL="3200400" indent="0" latinLnBrk="0">
              <a:buNone/>
              <a:defRPr lang="es-ES" sz="2000"/>
            </a:lvl8pPr>
            <a:lvl9pPr marL="3657600" indent="0" latinLnBrk="0">
              <a:buNone/>
              <a:defRPr lang="es-ES" sz="2000"/>
            </a:lvl9pPr>
          </a:lstStyle>
          <a:p>
            <a:r>
              <a:rPr lang="es-ES" smtClean="0"/>
              <a:t>Haga clic en el icono para agregar una imagen</a:t>
            </a:r>
            <a:endParaRPr lang="es-ES"/>
          </a:p>
        </p:txBody>
      </p:sp>
      <p:sp>
        <p:nvSpPr>
          <p:cNvPr id="4" name="Marcador de posición de texto 3"/>
          <p:cNvSpPr>
            <a:spLocks noGrp="1"/>
          </p:cNvSpPr>
          <p:nvPr>
            <p:ph type="body" sz="half" idx="2"/>
          </p:nvPr>
        </p:nvSpPr>
        <p:spPr>
          <a:xfrm>
            <a:off x="510239" y="5169584"/>
            <a:ext cx="7210397" cy="622971"/>
          </a:xfrm>
        </p:spPr>
        <p:txBody>
          <a:bodyPr/>
          <a:lstStyle>
            <a:lvl1pPr marL="0" indent="0" latinLnBrk="0">
              <a:buNone/>
              <a:defRPr lang="es-ES" sz="1600"/>
            </a:lvl1pPr>
            <a:lvl2pPr marL="457200" indent="0" latinLnBrk="0">
              <a:buNone/>
              <a:defRPr lang="es-ES" sz="1400"/>
            </a:lvl2pPr>
            <a:lvl3pPr marL="914400" indent="0" latinLnBrk="0">
              <a:buNone/>
              <a:defRPr lang="es-ES" sz="1200"/>
            </a:lvl3pPr>
            <a:lvl4pPr marL="1371600" indent="0" latinLnBrk="0">
              <a:buNone/>
              <a:defRPr lang="es-ES" sz="1000"/>
            </a:lvl4pPr>
            <a:lvl5pPr marL="1828800" indent="0" latinLnBrk="0">
              <a:buNone/>
              <a:defRPr lang="es-ES" sz="1000"/>
            </a:lvl5pPr>
            <a:lvl6pPr marL="2286000" indent="0" latinLnBrk="0">
              <a:buNone/>
              <a:defRPr lang="es-ES" sz="1000"/>
            </a:lvl6pPr>
            <a:lvl7pPr marL="2743200" indent="0" latinLnBrk="0">
              <a:buNone/>
              <a:defRPr lang="es-ES" sz="1000"/>
            </a:lvl7pPr>
            <a:lvl8pPr marL="3200400" indent="0" latinLnBrk="0">
              <a:buNone/>
              <a:defRPr lang="es-ES" sz="1000"/>
            </a:lvl8pPr>
            <a:lvl9pPr marL="3657600" indent="0" latinLnBrk="0">
              <a:buNone/>
              <a:defRPr lang="es-ES" sz="1000"/>
            </a:lvl9pPr>
          </a:lstStyle>
          <a:p>
            <a:pPr lvl="0"/>
            <a:r>
              <a:rPr lang="es-ES" smtClean="0"/>
              <a:t>Haga clic para modificar el estilo de texto del patrón</a:t>
            </a:r>
          </a:p>
        </p:txBody>
      </p:sp>
      <p:sp>
        <p:nvSpPr>
          <p:cNvPr id="5" name="Marcador de posición de fecha 4"/>
          <p:cNvSpPr>
            <a:spLocks noGrp="1"/>
          </p:cNvSpPr>
          <p:nvPr>
            <p:ph type="dt" sz="half" idx="10"/>
          </p:nvPr>
        </p:nvSpPr>
        <p:spPr/>
        <p:txBody>
          <a:bodyPr/>
          <a:lstStyle/>
          <a:p>
            <a:fld id="{957AFD1A-AB51-405B-95E5-7DA8553A45CF}" type="datetimeFigureOut">
              <a:rPr lang="es-MX" smtClean="0"/>
              <a:pPr/>
              <a:t>09/10/2014</a:t>
            </a:fld>
            <a:endParaRPr lang="es-MX"/>
          </a:p>
        </p:txBody>
      </p:sp>
      <p:sp>
        <p:nvSpPr>
          <p:cNvPr id="6" name="Marcador de posición de pie de página 5"/>
          <p:cNvSpPr>
            <a:spLocks noGrp="1"/>
          </p:cNvSpPr>
          <p:nvPr>
            <p:ph type="ftr" sz="quarter" idx="11"/>
          </p:nvPr>
        </p:nvSpPr>
        <p:spPr/>
        <p:txBody>
          <a:bodyPr/>
          <a:lstStyle/>
          <a:p>
            <a:endParaRPr lang="es-MX"/>
          </a:p>
        </p:txBody>
      </p:sp>
      <p:sp>
        <p:nvSpPr>
          <p:cNvPr id="7" name="Marcador de posición de número de diapositiva 6"/>
          <p:cNvSpPr>
            <a:spLocks noGrp="1"/>
          </p:cNvSpPr>
          <p:nvPr>
            <p:ph type="sldNum" sz="quarter" idx="12"/>
          </p:nvPr>
        </p:nvSpPr>
        <p:spPr>
          <a:xfrm>
            <a:off x="8047092" y="4711310"/>
            <a:ext cx="865613" cy="1090789"/>
          </a:xfrm>
        </p:spPr>
        <p:txBody>
          <a:bodyPr/>
          <a:lstStyle/>
          <a:p>
            <a:fld id="{F6C735C6-FC76-4605-821B-5BF475795B44}" type="slidenum">
              <a:rPr lang="es-MX" smtClean="0"/>
              <a:pPr/>
              <a:t>‹Nº›</a:t>
            </a:fld>
            <a:endParaRPr lang="es-MX"/>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leyenda">
    <p:spTree>
      <p:nvGrpSpPr>
        <p:cNvPr id="1" name=""/>
        <p:cNvGrpSpPr/>
        <p:nvPr/>
      </p:nvGrpSpPr>
      <p:grpSpPr>
        <a:xfrm>
          <a:off x="0" y="0"/>
          <a:ext cx="0" cy="0"/>
          <a:chOff x="0" y="0"/>
          <a:chExt cx="0" cy="0"/>
        </a:xfrm>
      </p:grpSpPr>
      <p:pic>
        <p:nvPicPr>
          <p:cNvPr id="8" name="Imagen 7"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5928628"/>
            <a:ext cx="7828359" cy="321164"/>
          </a:xfrm>
          <a:prstGeom prst="rect">
            <a:avLst/>
          </a:prstGeom>
        </p:spPr>
      </p:pic>
      <p:pic>
        <p:nvPicPr>
          <p:cNvPr id="9" name="Imagen 8"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7939370" y="5929622"/>
            <a:ext cx="1202248" cy="144270"/>
          </a:xfrm>
          <a:prstGeom prst="rect">
            <a:avLst/>
          </a:prstGeom>
        </p:spPr>
      </p:pic>
      <p:sp>
        <p:nvSpPr>
          <p:cNvPr id="10" name="Rectángulo 9"/>
          <p:cNvSpPr/>
          <p:nvPr/>
        </p:nvSpPr>
        <p:spPr>
          <a:xfrm>
            <a:off x="0" y="4567988"/>
            <a:ext cx="7828359"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ángulo 10"/>
          <p:cNvSpPr/>
          <p:nvPr/>
        </p:nvSpPr>
        <p:spPr>
          <a:xfrm>
            <a:off x="7939371" y="4567988"/>
            <a:ext cx="1202248"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p:nvPr>
        </p:nvSpPr>
        <p:spPr>
          <a:xfrm>
            <a:off x="510241" y="609597"/>
            <a:ext cx="7210394" cy="3592750"/>
          </a:xfrm>
        </p:spPr>
        <p:txBody>
          <a:bodyPr anchor="ctr"/>
          <a:lstStyle>
            <a:lvl1pPr latinLnBrk="0">
              <a:defRPr lang="es-ES" sz="3200"/>
            </a:lvl1pPr>
          </a:lstStyle>
          <a:p>
            <a:r>
              <a:rPr lang="es-ES" smtClean="0"/>
              <a:t>Haga clic para modificar el estilo de título del patrón</a:t>
            </a:r>
            <a:endParaRPr lang="es-ES"/>
          </a:p>
        </p:txBody>
      </p:sp>
      <p:sp>
        <p:nvSpPr>
          <p:cNvPr id="4" name="Marcador de posición de texto 3"/>
          <p:cNvSpPr>
            <a:spLocks noGrp="1"/>
          </p:cNvSpPr>
          <p:nvPr>
            <p:ph type="body" sz="half" idx="2"/>
          </p:nvPr>
        </p:nvSpPr>
        <p:spPr>
          <a:xfrm>
            <a:off x="510242" y="4711616"/>
            <a:ext cx="7210394" cy="1090789"/>
          </a:xfrm>
        </p:spPr>
        <p:txBody>
          <a:bodyPr anchor="ctr"/>
          <a:lstStyle>
            <a:lvl1pPr marL="0" indent="0" latinLnBrk="0">
              <a:buNone/>
              <a:defRPr lang="es-ES" sz="1600"/>
            </a:lvl1pPr>
            <a:lvl2pPr marL="457200" indent="0" latinLnBrk="0">
              <a:buNone/>
              <a:defRPr lang="es-ES" sz="1400"/>
            </a:lvl2pPr>
            <a:lvl3pPr marL="914400" indent="0" latinLnBrk="0">
              <a:buNone/>
              <a:defRPr lang="es-ES" sz="1200"/>
            </a:lvl3pPr>
            <a:lvl4pPr marL="1371600" indent="0" latinLnBrk="0">
              <a:buNone/>
              <a:defRPr lang="es-ES" sz="1000"/>
            </a:lvl4pPr>
            <a:lvl5pPr marL="1828800" indent="0" latinLnBrk="0">
              <a:buNone/>
              <a:defRPr lang="es-ES" sz="1000"/>
            </a:lvl5pPr>
            <a:lvl6pPr marL="2286000" indent="0" latinLnBrk="0">
              <a:buNone/>
              <a:defRPr lang="es-ES" sz="1000"/>
            </a:lvl6pPr>
            <a:lvl7pPr marL="2743200" indent="0" latinLnBrk="0">
              <a:buNone/>
              <a:defRPr lang="es-ES" sz="1000"/>
            </a:lvl7pPr>
            <a:lvl8pPr marL="3200400" indent="0" latinLnBrk="0">
              <a:buNone/>
              <a:defRPr lang="es-ES" sz="1000"/>
            </a:lvl8pPr>
            <a:lvl9pPr marL="3657600" indent="0" latinLnBrk="0">
              <a:buNone/>
              <a:defRPr lang="es-ES" sz="1000"/>
            </a:lvl9pPr>
          </a:lstStyle>
          <a:p>
            <a:pPr lvl="0"/>
            <a:r>
              <a:rPr lang="es-ES" smtClean="0"/>
              <a:t>Haga clic para modificar el estilo de texto del patrón</a:t>
            </a:r>
          </a:p>
        </p:txBody>
      </p:sp>
      <p:sp>
        <p:nvSpPr>
          <p:cNvPr id="5" name="Marcador de posición de fecha 4"/>
          <p:cNvSpPr>
            <a:spLocks noGrp="1"/>
          </p:cNvSpPr>
          <p:nvPr>
            <p:ph type="dt" sz="half" idx="10"/>
          </p:nvPr>
        </p:nvSpPr>
        <p:spPr/>
        <p:txBody>
          <a:bodyPr/>
          <a:lstStyle/>
          <a:p>
            <a:fld id="{957AFD1A-AB51-405B-95E5-7DA8553A45CF}" type="datetimeFigureOut">
              <a:rPr lang="es-MX" smtClean="0"/>
              <a:pPr/>
              <a:t>09/10/2014</a:t>
            </a:fld>
            <a:endParaRPr lang="es-MX"/>
          </a:p>
        </p:txBody>
      </p:sp>
      <p:sp>
        <p:nvSpPr>
          <p:cNvPr id="6" name="Marcador de posición de pie de página 5"/>
          <p:cNvSpPr>
            <a:spLocks noGrp="1"/>
          </p:cNvSpPr>
          <p:nvPr>
            <p:ph type="ftr" sz="quarter" idx="11"/>
          </p:nvPr>
        </p:nvSpPr>
        <p:spPr/>
        <p:txBody>
          <a:bodyPr/>
          <a:lstStyle/>
          <a:p>
            <a:endParaRPr lang="es-MX"/>
          </a:p>
        </p:txBody>
      </p:sp>
      <p:sp>
        <p:nvSpPr>
          <p:cNvPr id="7" name="Marcador de posición de número de diapositiva 6"/>
          <p:cNvSpPr>
            <a:spLocks noGrp="1"/>
          </p:cNvSpPr>
          <p:nvPr>
            <p:ph type="sldNum" sz="quarter" idx="12"/>
          </p:nvPr>
        </p:nvSpPr>
        <p:spPr>
          <a:xfrm>
            <a:off x="8047092" y="4711616"/>
            <a:ext cx="865613" cy="1090789"/>
          </a:xfrm>
        </p:spPr>
        <p:txBody>
          <a:bodyPr/>
          <a:lstStyle/>
          <a:p>
            <a:fld id="{F6C735C6-FC76-4605-821B-5BF475795B44}" type="slidenum">
              <a:rPr lang="es-MX" smtClean="0"/>
              <a:pPr/>
              <a:t>‹Nº›</a:t>
            </a:fld>
            <a:endParaRPr lang="es-MX"/>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leyenda">
    <p:spTree>
      <p:nvGrpSpPr>
        <p:cNvPr id="1" name=""/>
        <p:cNvGrpSpPr/>
        <p:nvPr/>
      </p:nvGrpSpPr>
      <p:grpSpPr>
        <a:xfrm>
          <a:off x="0" y="0"/>
          <a:ext cx="0" cy="0"/>
          <a:chOff x="0" y="0"/>
          <a:chExt cx="0" cy="0"/>
        </a:xfrm>
      </p:grpSpPr>
      <p:pic>
        <p:nvPicPr>
          <p:cNvPr id="11" name="Imagen 10"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5928628"/>
            <a:ext cx="7828359" cy="321164"/>
          </a:xfrm>
          <a:prstGeom prst="rect">
            <a:avLst/>
          </a:prstGeom>
        </p:spPr>
      </p:pic>
      <p:pic>
        <p:nvPicPr>
          <p:cNvPr id="13" name="Imagen 12"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7939370" y="5929622"/>
            <a:ext cx="1202248" cy="144270"/>
          </a:xfrm>
          <a:prstGeom prst="rect">
            <a:avLst/>
          </a:prstGeom>
        </p:spPr>
      </p:pic>
      <p:sp>
        <p:nvSpPr>
          <p:cNvPr id="14" name="Rectángulo 13"/>
          <p:cNvSpPr/>
          <p:nvPr/>
        </p:nvSpPr>
        <p:spPr>
          <a:xfrm>
            <a:off x="0" y="4567988"/>
            <a:ext cx="7828359"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ángulo 14"/>
          <p:cNvSpPr/>
          <p:nvPr/>
        </p:nvSpPr>
        <p:spPr>
          <a:xfrm>
            <a:off x="7939371" y="4567988"/>
            <a:ext cx="1202248"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p:nvPr>
        </p:nvSpPr>
        <p:spPr>
          <a:xfrm>
            <a:off x="845892" y="609599"/>
            <a:ext cx="6539158" cy="3036061"/>
          </a:xfrm>
        </p:spPr>
        <p:txBody>
          <a:bodyPr anchor="ctr"/>
          <a:lstStyle>
            <a:lvl1pPr latinLnBrk="0">
              <a:defRPr lang="es-ES" sz="3200"/>
            </a:lvl1pPr>
          </a:lstStyle>
          <a:p>
            <a:r>
              <a:rPr lang="es-ES" smtClean="0"/>
              <a:t>Haga clic para modificar el estilo de título del patrón</a:t>
            </a:r>
            <a:endParaRPr lang="es-ES"/>
          </a:p>
        </p:txBody>
      </p:sp>
      <p:sp>
        <p:nvSpPr>
          <p:cNvPr id="12" name="Marcador de posición de texto 3"/>
          <p:cNvSpPr>
            <a:spLocks noGrp="1"/>
          </p:cNvSpPr>
          <p:nvPr>
            <p:ph type="body" sz="half" idx="13"/>
          </p:nvPr>
        </p:nvSpPr>
        <p:spPr>
          <a:xfrm>
            <a:off x="1051717" y="3653379"/>
            <a:ext cx="6117434" cy="548968"/>
          </a:xfrm>
        </p:spPr>
        <p:txBody>
          <a:bodyPr anchor="t">
            <a:normAutofit/>
          </a:bodyPr>
          <a:lstStyle>
            <a:lvl1pPr marL="0" indent="0" latinLnBrk="0">
              <a:buNone/>
              <a:defRPr lang="es-ES" sz="1400"/>
            </a:lvl1pPr>
            <a:lvl2pPr marL="457200" indent="0" latinLnBrk="0">
              <a:buNone/>
              <a:defRPr lang="es-ES" sz="1400"/>
            </a:lvl2pPr>
            <a:lvl3pPr marL="914400" indent="0" latinLnBrk="0">
              <a:buNone/>
              <a:defRPr lang="es-ES" sz="1200"/>
            </a:lvl3pPr>
            <a:lvl4pPr marL="1371600" indent="0" latinLnBrk="0">
              <a:buNone/>
              <a:defRPr lang="es-ES" sz="1000"/>
            </a:lvl4pPr>
            <a:lvl5pPr marL="1828800" indent="0" latinLnBrk="0">
              <a:buNone/>
              <a:defRPr lang="es-ES" sz="1000"/>
            </a:lvl5pPr>
            <a:lvl6pPr marL="2286000" indent="0" latinLnBrk="0">
              <a:buNone/>
              <a:defRPr lang="es-ES" sz="1000"/>
            </a:lvl6pPr>
            <a:lvl7pPr marL="2743200" indent="0" latinLnBrk="0">
              <a:buNone/>
              <a:defRPr lang="es-ES" sz="1000"/>
            </a:lvl7pPr>
            <a:lvl8pPr marL="3200400" indent="0" latinLnBrk="0">
              <a:buNone/>
              <a:defRPr lang="es-ES" sz="1000"/>
            </a:lvl8pPr>
            <a:lvl9pPr marL="3657600" indent="0" latinLnBrk="0">
              <a:buNone/>
              <a:defRPr lang="es-ES" sz="1000"/>
            </a:lvl9pPr>
          </a:lstStyle>
          <a:p>
            <a:pPr lvl="0"/>
            <a:r>
              <a:rPr lang="es-ES" smtClean="0"/>
              <a:t>Haga clic para modificar el estilo de texto del patrón</a:t>
            </a:r>
          </a:p>
        </p:txBody>
      </p:sp>
      <p:sp>
        <p:nvSpPr>
          <p:cNvPr id="4" name="Marcador de posición de texto 3"/>
          <p:cNvSpPr>
            <a:spLocks noGrp="1"/>
          </p:cNvSpPr>
          <p:nvPr>
            <p:ph type="body" sz="half" idx="2"/>
          </p:nvPr>
        </p:nvSpPr>
        <p:spPr>
          <a:xfrm>
            <a:off x="510242" y="4711616"/>
            <a:ext cx="7210394" cy="1090789"/>
          </a:xfrm>
        </p:spPr>
        <p:txBody>
          <a:bodyPr anchor="ctr">
            <a:normAutofit/>
          </a:bodyPr>
          <a:lstStyle>
            <a:lvl1pPr marL="0" indent="0" latinLnBrk="0">
              <a:buNone/>
              <a:defRPr lang="es-ES" sz="1600"/>
            </a:lvl1pPr>
            <a:lvl2pPr marL="457200" indent="0" latinLnBrk="0">
              <a:buNone/>
              <a:defRPr lang="es-ES" sz="1400"/>
            </a:lvl2pPr>
            <a:lvl3pPr marL="914400" indent="0" latinLnBrk="0">
              <a:buNone/>
              <a:defRPr lang="es-ES" sz="1200"/>
            </a:lvl3pPr>
            <a:lvl4pPr marL="1371600" indent="0" latinLnBrk="0">
              <a:buNone/>
              <a:defRPr lang="es-ES" sz="1000"/>
            </a:lvl4pPr>
            <a:lvl5pPr marL="1828800" indent="0" latinLnBrk="0">
              <a:buNone/>
              <a:defRPr lang="es-ES" sz="1000"/>
            </a:lvl5pPr>
            <a:lvl6pPr marL="2286000" indent="0" latinLnBrk="0">
              <a:buNone/>
              <a:defRPr lang="es-ES" sz="1000"/>
            </a:lvl6pPr>
            <a:lvl7pPr marL="2743200" indent="0" latinLnBrk="0">
              <a:buNone/>
              <a:defRPr lang="es-ES" sz="1000"/>
            </a:lvl7pPr>
            <a:lvl8pPr marL="3200400" indent="0" latinLnBrk="0">
              <a:buNone/>
              <a:defRPr lang="es-ES" sz="1000"/>
            </a:lvl8pPr>
            <a:lvl9pPr marL="3657600" indent="0" latinLnBrk="0">
              <a:buNone/>
              <a:defRPr lang="es-ES" sz="1000"/>
            </a:lvl9pPr>
          </a:lstStyle>
          <a:p>
            <a:pPr lvl="0"/>
            <a:r>
              <a:rPr lang="es-ES" smtClean="0"/>
              <a:t>Haga clic para modificar el estilo de texto del patrón</a:t>
            </a:r>
          </a:p>
        </p:txBody>
      </p:sp>
      <p:sp>
        <p:nvSpPr>
          <p:cNvPr id="5" name="Marcador de posición de fecha 4"/>
          <p:cNvSpPr>
            <a:spLocks noGrp="1"/>
          </p:cNvSpPr>
          <p:nvPr>
            <p:ph type="dt" sz="half" idx="10"/>
          </p:nvPr>
        </p:nvSpPr>
        <p:spPr/>
        <p:txBody>
          <a:bodyPr/>
          <a:lstStyle/>
          <a:p>
            <a:fld id="{957AFD1A-AB51-405B-95E5-7DA8553A45CF}" type="datetimeFigureOut">
              <a:rPr lang="es-MX" smtClean="0"/>
              <a:pPr/>
              <a:t>09/10/2014</a:t>
            </a:fld>
            <a:endParaRPr lang="es-MX"/>
          </a:p>
        </p:txBody>
      </p:sp>
      <p:sp>
        <p:nvSpPr>
          <p:cNvPr id="6" name="Marcador de posición de pie de página 5"/>
          <p:cNvSpPr>
            <a:spLocks noGrp="1"/>
          </p:cNvSpPr>
          <p:nvPr>
            <p:ph type="ftr" sz="quarter" idx="11"/>
          </p:nvPr>
        </p:nvSpPr>
        <p:spPr/>
        <p:txBody>
          <a:bodyPr/>
          <a:lstStyle/>
          <a:p>
            <a:endParaRPr lang="es-MX"/>
          </a:p>
        </p:txBody>
      </p:sp>
      <p:sp>
        <p:nvSpPr>
          <p:cNvPr id="7" name="Marcador de posición de número de diapositiva 6"/>
          <p:cNvSpPr>
            <a:spLocks noGrp="1"/>
          </p:cNvSpPr>
          <p:nvPr>
            <p:ph type="sldNum" sz="quarter" idx="12"/>
          </p:nvPr>
        </p:nvSpPr>
        <p:spPr>
          <a:xfrm>
            <a:off x="8047092" y="4709926"/>
            <a:ext cx="865613" cy="1090789"/>
          </a:xfrm>
        </p:spPr>
        <p:txBody>
          <a:bodyPr/>
          <a:lstStyle/>
          <a:p>
            <a:fld id="{F6C735C6-FC76-4605-821B-5BF475795B44}" type="slidenum">
              <a:rPr lang="es-MX" smtClean="0"/>
              <a:pPr/>
              <a:t>‹Nº›</a:t>
            </a:fld>
            <a:endParaRPr lang="es-MX"/>
          </a:p>
        </p:txBody>
      </p:sp>
      <p:sp>
        <p:nvSpPr>
          <p:cNvPr id="16" name="Cuadro de texto 15"/>
          <p:cNvSpPr txBox="1"/>
          <p:nvPr/>
        </p:nvSpPr>
        <p:spPr>
          <a:xfrm>
            <a:off x="437679" y="748116"/>
            <a:ext cx="457200" cy="584776"/>
          </a:xfrm>
          <a:prstGeom prst="rect">
            <a:avLst/>
          </a:prstGeom>
        </p:spPr>
        <p:txBody>
          <a:bodyPr vert="horz" lIns="91440" tIns="45720" rIns="91440" bIns="45720" rtlCol="0" anchor="ctr">
            <a:noAutofit/>
          </a:bodyPr>
          <a:lstStyle>
            <a:lvl1pPr latinLnBrk="0">
              <a:spcBef>
                <a:spcPct val="0"/>
              </a:spcBef>
              <a:buNone/>
              <a:defRPr lang="es-ES"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latinLnBrk="0">
              <a:defRPr lang="es-ES">
                <a:solidFill>
                  <a:schemeClr val="tx2"/>
                </a:solidFill>
              </a:defRPr>
            </a:lvl2pPr>
            <a:lvl3pPr latinLnBrk="0">
              <a:defRPr lang="es-ES">
                <a:solidFill>
                  <a:schemeClr val="tx2"/>
                </a:solidFill>
              </a:defRPr>
            </a:lvl3pPr>
            <a:lvl4pPr latinLnBrk="0">
              <a:defRPr lang="es-ES">
                <a:solidFill>
                  <a:schemeClr val="tx2"/>
                </a:solidFill>
              </a:defRPr>
            </a:lvl4pPr>
            <a:lvl5pPr latinLnBrk="0">
              <a:defRPr lang="es-ES">
                <a:solidFill>
                  <a:schemeClr val="tx2"/>
                </a:solidFill>
              </a:defRPr>
            </a:lvl5pPr>
            <a:lvl6pPr latinLnBrk="0">
              <a:defRPr lang="es-ES">
                <a:solidFill>
                  <a:schemeClr val="tx2"/>
                </a:solidFill>
              </a:defRPr>
            </a:lvl6pPr>
            <a:lvl7pPr latinLnBrk="0">
              <a:defRPr lang="es-ES">
                <a:solidFill>
                  <a:schemeClr val="tx2"/>
                </a:solidFill>
              </a:defRPr>
            </a:lvl7pPr>
            <a:lvl8pPr latinLnBrk="0">
              <a:defRPr lang="es-ES">
                <a:solidFill>
                  <a:schemeClr val="tx2"/>
                </a:solidFill>
              </a:defRPr>
            </a:lvl8pPr>
            <a:lvl9pPr latinLnBrk="0">
              <a:defRPr lang="es-ES">
                <a:solidFill>
                  <a:schemeClr val="tx2"/>
                </a:solidFill>
              </a:defRPr>
            </a:lvl9pPr>
          </a:lstStyle>
          <a:p>
            <a:pPr lvl="0"/>
            <a:r>
              <a:rPr lang="es-ES" sz="7200">
                <a:solidFill>
                  <a:schemeClr val="tx1"/>
                </a:solidFill>
                <a:effectLst/>
              </a:rPr>
              <a:t>“</a:t>
            </a:r>
          </a:p>
        </p:txBody>
      </p:sp>
      <p:sp>
        <p:nvSpPr>
          <p:cNvPr id="17" name="Cuadro de texto 16"/>
          <p:cNvSpPr txBox="1"/>
          <p:nvPr/>
        </p:nvSpPr>
        <p:spPr>
          <a:xfrm>
            <a:off x="7247107" y="3033524"/>
            <a:ext cx="457200" cy="584776"/>
          </a:xfrm>
          <a:prstGeom prst="rect">
            <a:avLst/>
          </a:prstGeom>
        </p:spPr>
        <p:txBody>
          <a:bodyPr vert="horz" lIns="91440" tIns="45720" rIns="91440" bIns="45720" rtlCol="0" anchor="ctr">
            <a:noAutofit/>
          </a:bodyPr>
          <a:lstStyle>
            <a:lvl1pPr latinLnBrk="0">
              <a:spcBef>
                <a:spcPct val="0"/>
              </a:spcBef>
              <a:buNone/>
              <a:defRPr lang="es-ES"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latinLnBrk="0">
              <a:defRPr lang="es-ES">
                <a:solidFill>
                  <a:schemeClr val="tx2"/>
                </a:solidFill>
              </a:defRPr>
            </a:lvl2pPr>
            <a:lvl3pPr latinLnBrk="0">
              <a:defRPr lang="es-ES">
                <a:solidFill>
                  <a:schemeClr val="tx2"/>
                </a:solidFill>
              </a:defRPr>
            </a:lvl3pPr>
            <a:lvl4pPr latinLnBrk="0">
              <a:defRPr lang="es-ES">
                <a:solidFill>
                  <a:schemeClr val="tx2"/>
                </a:solidFill>
              </a:defRPr>
            </a:lvl4pPr>
            <a:lvl5pPr latinLnBrk="0">
              <a:defRPr lang="es-ES">
                <a:solidFill>
                  <a:schemeClr val="tx2"/>
                </a:solidFill>
              </a:defRPr>
            </a:lvl5pPr>
            <a:lvl6pPr latinLnBrk="0">
              <a:defRPr lang="es-ES">
                <a:solidFill>
                  <a:schemeClr val="tx2"/>
                </a:solidFill>
              </a:defRPr>
            </a:lvl6pPr>
            <a:lvl7pPr latinLnBrk="0">
              <a:defRPr lang="es-ES">
                <a:solidFill>
                  <a:schemeClr val="tx2"/>
                </a:solidFill>
              </a:defRPr>
            </a:lvl7pPr>
            <a:lvl8pPr latinLnBrk="0">
              <a:defRPr lang="es-ES">
                <a:solidFill>
                  <a:schemeClr val="tx2"/>
                </a:solidFill>
              </a:defRPr>
            </a:lvl8pPr>
            <a:lvl9pPr latinLnBrk="0">
              <a:defRPr lang="es-ES">
                <a:solidFill>
                  <a:schemeClr val="tx2"/>
                </a:solidFill>
              </a:defRPr>
            </a:lvl9pPr>
          </a:lstStyle>
          <a:p>
            <a:pPr lvl="0" algn="r"/>
            <a:r>
              <a:rPr lang="es-ES" sz="7200">
                <a:solidFill>
                  <a:schemeClr val="tx1"/>
                </a:solidFill>
                <a:effectLst/>
              </a:rPr>
              <a:t>”</a:t>
            </a:r>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pic>
        <p:nvPicPr>
          <p:cNvPr id="9" name="Imagen 8"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5928628"/>
            <a:ext cx="7828359" cy="321164"/>
          </a:xfrm>
          <a:prstGeom prst="rect">
            <a:avLst/>
          </a:prstGeom>
        </p:spPr>
      </p:pic>
      <p:pic>
        <p:nvPicPr>
          <p:cNvPr id="10" name="Imagen 9"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7939370" y="5929622"/>
            <a:ext cx="1202248" cy="144270"/>
          </a:xfrm>
          <a:prstGeom prst="rect">
            <a:avLst/>
          </a:prstGeom>
        </p:spPr>
      </p:pic>
      <p:sp>
        <p:nvSpPr>
          <p:cNvPr id="11" name="Rectángulo 10"/>
          <p:cNvSpPr/>
          <p:nvPr/>
        </p:nvSpPr>
        <p:spPr>
          <a:xfrm>
            <a:off x="0" y="4567988"/>
            <a:ext cx="7828359"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ángulo 11"/>
          <p:cNvSpPr/>
          <p:nvPr/>
        </p:nvSpPr>
        <p:spPr>
          <a:xfrm>
            <a:off x="7939371" y="4567988"/>
            <a:ext cx="1202248"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p:nvPr>
        </p:nvSpPr>
        <p:spPr>
          <a:xfrm>
            <a:off x="510239" y="4711616"/>
            <a:ext cx="7210397" cy="588535"/>
          </a:xfrm>
        </p:spPr>
        <p:txBody>
          <a:bodyPr anchor="b"/>
          <a:lstStyle>
            <a:lvl1pPr latinLnBrk="0">
              <a:defRPr lang="es-ES" sz="3200"/>
            </a:lvl1pPr>
          </a:lstStyle>
          <a:p>
            <a:r>
              <a:rPr lang="es-ES" smtClean="0"/>
              <a:t>Haga clic para modificar el estilo de título del patrón</a:t>
            </a:r>
            <a:endParaRPr lang="es-ES"/>
          </a:p>
        </p:txBody>
      </p:sp>
      <p:sp>
        <p:nvSpPr>
          <p:cNvPr id="4" name="Marcador de posición de texto 3"/>
          <p:cNvSpPr>
            <a:spLocks noGrp="1"/>
          </p:cNvSpPr>
          <p:nvPr>
            <p:ph type="body" sz="half" idx="2"/>
          </p:nvPr>
        </p:nvSpPr>
        <p:spPr>
          <a:xfrm>
            <a:off x="510240" y="5300150"/>
            <a:ext cx="7210397" cy="502255"/>
          </a:xfrm>
        </p:spPr>
        <p:txBody>
          <a:bodyPr anchor="t"/>
          <a:lstStyle>
            <a:lvl1pPr marL="0" indent="0" latinLnBrk="0">
              <a:buNone/>
              <a:defRPr lang="es-ES" sz="1600"/>
            </a:lvl1pPr>
            <a:lvl2pPr marL="457200" indent="0" latinLnBrk="0">
              <a:buNone/>
              <a:defRPr lang="es-ES" sz="1400"/>
            </a:lvl2pPr>
            <a:lvl3pPr marL="914400" indent="0" latinLnBrk="0">
              <a:buNone/>
              <a:defRPr lang="es-ES" sz="1200"/>
            </a:lvl3pPr>
            <a:lvl4pPr marL="1371600" indent="0" latinLnBrk="0">
              <a:buNone/>
              <a:defRPr lang="es-ES" sz="1000"/>
            </a:lvl4pPr>
            <a:lvl5pPr marL="1828800" indent="0" latinLnBrk="0">
              <a:buNone/>
              <a:defRPr lang="es-ES" sz="1000"/>
            </a:lvl5pPr>
            <a:lvl6pPr marL="2286000" indent="0" latinLnBrk="0">
              <a:buNone/>
              <a:defRPr lang="es-ES" sz="1000"/>
            </a:lvl6pPr>
            <a:lvl7pPr marL="2743200" indent="0" latinLnBrk="0">
              <a:buNone/>
              <a:defRPr lang="es-ES" sz="1000"/>
            </a:lvl7pPr>
            <a:lvl8pPr marL="3200400" indent="0" latinLnBrk="0">
              <a:buNone/>
              <a:defRPr lang="es-ES" sz="1000"/>
            </a:lvl8pPr>
            <a:lvl9pPr marL="3657600" indent="0" latinLnBrk="0">
              <a:buNone/>
              <a:defRPr lang="es-ES" sz="1000"/>
            </a:lvl9pPr>
          </a:lstStyle>
          <a:p>
            <a:pPr lvl="0"/>
            <a:r>
              <a:rPr lang="es-ES" smtClean="0"/>
              <a:t>Haga clic para modificar el estilo de texto del patrón</a:t>
            </a:r>
          </a:p>
        </p:txBody>
      </p:sp>
      <p:sp>
        <p:nvSpPr>
          <p:cNvPr id="5" name="Marcador de posición de fecha 4"/>
          <p:cNvSpPr>
            <a:spLocks noGrp="1"/>
          </p:cNvSpPr>
          <p:nvPr>
            <p:ph type="dt" sz="half" idx="10"/>
          </p:nvPr>
        </p:nvSpPr>
        <p:spPr/>
        <p:txBody>
          <a:bodyPr/>
          <a:lstStyle/>
          <a:p>
            <a:fld id="{957AFD1A-AB51-405B-95E5-7DA8553A45CF}" type="datetimeFigureOut">
              <a:rPr lang="es-MX" smtClean="0"/>
              <a:pPr/>
              <a:t>09/10/2014</a:t>
            </a:fld>
            <a:endParaRPr lang="es-MX"/>
          </a:p>
        </p:txBody>
      </p:sp>
      <p:sp>
        <p:nvSpPr>
          <p:cNvPr id="6" name="Marcador de posición de pie de página 5"/>
          <p:cNvSpPr>
            <a:spLocks noGrp="1"/>
          </p:cNvSpPr>
          <p:nvPr>
            <p:ph type="ftr" sz="quarter" idx="11"/>
          </p:nvPr>
        </p:nvSpPr>
        <p:spPr/>
        <p:txBody>
          <a:bodyPr/>
          <a:lstStyle/>
          <a:p>
            <a:endParaRPr lang="es-MX"/>
          </a:p>
        </p:txBody>
      </p:sp>
      <p:sp>
        <p:nvSpPr>
          <p:cNvPr id="7" name="Marcador de posición de número de diapositiva 6"/>
          <p:cNvSpPr>
            <a:spLocks noGrp="1"/>
          </p:cNvSpPr>
          <p:nvPr>
            <p:ph type="sldNum" sz="quarter" idx="12"/>
          </p:nvPr>
        </p:nvSpPr>
        <p:spPr>
          <a:xfrm>
            <a:off x="8047092" y="4709926"/>
            <a:ext cx="865613" cy="1090789"/>
          </a:xfrm>
        </p:spPr>
        <p:txBody>
          <a:bodyPr/>
          <a:lstStyle/>
          <a:p>
            <a:fld id="{F6C735C6-FC76-4605-821B-5BF475795B44}" type="slidenum">
              <a:rPr lang="es-MX" smtClean="0"/>
              <a:pPr/>
              <a:t>‹Nº›</a:t>
            </a:fld>
            <a:endParaRPr lang="es-MX"/>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as">
    <p:spTree>
      <p:nvGrpSpPr>
        <p:cNvPr id="1" name=""/>
        <p:cNvGrpSpPr/>
        <p:nvPr/>
      </p:nvGrpSpPr>
      <p:grpSpPr>
        <a:xfrm>
          <a:off x="0" y="0"/>
          <a:ext cx="0" cy="0"/>
          <a:chOff x="0" y="0"/>
          <a:chExt cx="0" cy="0"/>
        </a:xfrm>
      </p:grpSpPr>
      <p:pic>
        <p:nvPicPr>
          <p:cNvPr id="13" name="Imagen 12"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1970240"/>
            <a:ext cx="7828359" cy="321164"/>
          </a:xfrm>
          <a:prstGeom prst="rect">
            <a:avLst/>
          </a:prstGeom>
        </p:spPr>
      </p:pic>
      <p:pic>
        <p:nvPicPr>
          <p:cNvPr id="14" name="Imagen 13"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7939370" y="1971234"/>
            <a:ext cx="1202248" cy="144270"/>
          </a:xfrm>
          <a:prstGeom prst="rect">
            <a:avLst/>
          </a:prstGeom>
        </p:spPr>
      </p:pic>
      <p:sp>
        <p:nvSpPr>
          <p:cNvPr id="16" name="Rectángulo 15"/>
          <p:cNvSpPr/>
          <p:nvPr/>
        </p:nvSpPr>
        <p:spPr>
          <a:xfrm>
            <a:off x="0" y="609600"/>
            <a:ext cx="7828359"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ángulo 16"/>
          <p:cNvSpPr/>
          <p:nvPr/>
        </p:nvSpPr>
        <p:spPr>
          <a:xfrm>
            <a:off x="7939371" y="609600"/>
            <a:ext cx="1202248"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ítulo 1"/>
          <p:cNvSpPr>
            <a:spLocks noGrp="1"/>
          </p:cNvSpPr>
          <p:nvPr>
            <p:ph type="title"/>
          </p:nvPr>
        </p:nvSpPr>
        <p:spPr>
          <a:xfrm>
            <a:off x="501917" y="753228"/>
            <a:ext cx="7218720" cy="1080938"/>
          </a:xfrm>
        </p:spPr>
        <p:txBody>
          <a:bodyPr/>
          <a:lstStyle/>
          <a:p>
            <a:r>
              <a:rPr lang="es-ES" smtClean="0"/>
              <a:t>Haga clic para modificar el estilo de título del patrón</a:t>
            </a:r>
            <a:endParaRPr lang="es-ES"/>
          </a:p>
        </p:txBody>
      </p:sp>
      <p:sp>
        <p:nvSpPr>
          <p:cNvPr id="7" name="Marcador de posición de texto 2"/>
          <p:cNvSpPr>
            <a:spLocks noGrp="1"/>
          </p:cNvSpPr>
          <p:nvPr>
            <p:ph type="body" idx="1"/>
          </p:nvPr>
        </p:nvSpPr>
        <p:spPr>
          <a:xfrm>
            <a:off x="495709" y="2336873"/>
            <a:ext cx="2302526" cy="576262"/>
          </a:xfrm>
        </p:spPr>
        <p:txBody>
          <a:bodyPr anchor="b">
            <a:noAutofit/>
          </a:bodyPr>
          <a:lstStyle>
            <a:lvl1pPr marL="0" indent="0" latinLnBrk="0">
              <a:buNone/>
              <a:defRPr lang="es-ES" sz="2400" b="0">
                <a:solidFill>
                  <a:schemeClr val="tx1"/>
                </a:solidFill>
              </a:defRPr>
            </a:lvl1pPr>
            <a:lvl2pPr marL="457200" indent="0" latinLnBrk="0">
              <a:buNone/>
              <a:defRPr lang="es-ES" sz="2000" b="1"/>
            </a:lvl2pPr>
            <a:lvl3pPr marL="914400" indent="0" latinLnBrk="0">
              <a:buNone/>
              <a:defRPr lang="es-ES" sz="1800" b="1"/>
            </a:lvl3pPr>
            <a:lvl4pPr marL="1371600" indent="0" latinLnBrk="0">
              <a:buNone/>
              <a:defRPr lang="es-ES" sz="1600" b="1"/>
            </a:lvl4pPr>
            <a:lvl5pPr marL="1828800" indent="0" latinLnBrk="0">
              <a:buNone/>
              <a:defRPr lang="es-ES" sz="1600" b="1"/>
            </a:lvl5pPr>
            <a:lvl6pPr marL="2286000" indent="0" latinLnBrk="0">
              <a:buNone/>
              <a:defRPr lang="es-ES" sz="1600" b="1"/>
            </a:lvl6pPr>
            <a:lvl7pPr marL="2743200" indent="0" latinLnBrk="0">
              <a:buNone/>
              <a:defRPr lang="es-ES" sz="1600" b="1"/>
            </a:lvl7pPr>
            <a:lvl8pPr marL="3200400" indent="0" latinLnBrk="0">
              <a:buNone/>
              <a:defRPr lang="es-ES" sz="1600" b="1"/>
            </a:lvl8pPr>
            <a:lvl9pPr marL="3657600" indent="0" latinLnBrk="0">
              <a:buNone/>
              <a:defRPr lang="es-ES" sz="1600" b="1"/>
            </a:lvl9pPr>
          </a:lstStyle>
          <a:p>
            <a:pPr lvl="0"/>
            <a:r>
              <a:rPr lang="es-ES" smtClean="0"/>
              <a:t>Haga clic para modificar el estilo de texto del patrón</a:t>
            </a:r>
          </a:p>
        </p:txBody>
      </p:sp>
      <p:sp>
        <p:nvSpPr>
          <p:cNvPr id="8" name="Marcador de posición de texto 3"/>
          <p:cNvSpPr>
            <a:spLocks noGrp="1"/>
          </p:cNvSpPr>
          <p:nvPr>
            <p:ph type="body" sz="half" idx="15"/>
          </p:nvPr>
        </p:nvSpPr>
        <p:spPr>
          <a:xfrm>
            <a:off x="510241" y="3022674"/>
            <a:ext cx="2287277" cy="2913513"/>
          </a:xfrm>
        </p:spPr>
        <p:txBody>
          <a:bodyPr anchor="t">
            <a:normAutofit/>
          </a:bodyPr>
          <a:lstStyle>
            <a:lvl1pPr marL="0" indent="0" latinLnBrk="0">
              <a:buNone/>
              <a:defRPr lang="es-ES" sz="1400"/>
            </a:lvl1pPr>
            <a:lvl2pPr marL="457200" indent="0" latinLnBrk="0">
              <a:buNone/>
              <a:defRPr lang="es-ES" sz="1200"/>
            </a:lvl2pPr>
            <a:lvl3pPr marL="914400" indent="0" latinLnBrk="0">
              <a:buNone/>
              <a:defRPr lang="es-ES" sz="1000"/>
            </a:lvl3pPr>
            <a:lvl4pPr marL="1371600" indent="0" latinLnBrk="0">
              <a:buNone/>
              <a:defRPr lang="es-ES" sz="900"/>
            </a:lvl4pPr>
            <a:lvl5pPr marL="1828800" indent="0" latinLnBrk="0">
              <a:buNone/>
              <a:defRPr lang="es-ES" sz="900"/>
            </a:lvl5pPr>
            <a:lvl6pPr marL="2286000" indent="0" latinLnBrk="0">
              <a:buNone/>
              <a:defRPr lang="es-ES" sz="900"/>
            </a:lvl6pPr>
            <a:lvl7pPr marL="2743200" indent="0" latinLnBrk="0">
              <a:buNone/>
              <a:defRPr lang="es-ES" sz="900"/>
            </a:lvl7pPr>
            <a:lvl8pPr marL="3200400" indent="0" latinLnBrk="0">
              <a:buNone/>
              <a:defRPr lang="es-ES" sz="900"/>
            </a:lvl8pPr>
            <a:lvl9pPr marL="3657600" indent="0" latinLnBrk="0">
              <a:buNone/>
              <a:defRPr lang="es-ES" sz="900"/>
            </a:lvl9pPr>
          </a:lstStyle>
          <a:p>
            <a:pPr lvl="0"/>
            <a:r>
              <a:rPr lang="es-ES" smtClean="0"/>
              <a:t>Haga clic para modificar el estilo de texto del patrón</a:t>
            </a:r>
          </a:p>
        </p:txBody>
      </p:sp>
      <p:sp>
        <p:nvSpPr>
          <p:cNvPr id="9" name="Marcador de posición de texto 4"/>
          <p:cNvSpPr>
            <a:spLocks noGrp="1"/>
          </p:cNvSpPr>
          <p:nvPr>
            <p:ph type="body" sz="quarter" idx="3"/>
          </p:nvPr>
        </p:nvSpPr>
        <p:spPr>
          <a:xfrm>
            <a:off x="2967019" y="2336873"/>
            <a:ext cx="2297430" cy="576262"/>
          </a:xfrm>
        </p:spPr>
        <p:txBody>
          <a:bodyPr anchor="b">
            <a:noAutofit/>
          </a:bodyPr>
          <a:lstStyle>
            <a:lvl1pPr marL="0" indent="0" latinLnBrk="0">
              <a:buNone/>
              <a:defRPr lang="es-ES" sz="2400" b="0">
                <a:solidFill>
                  <a:schemeClr val="tx1"/>
                </a:solidFill>
              </a:defRPr>
            </a:lvl1pPr>
            <a:lvl2pPr marL="457200" indent="0" latinLnBrk="0">
              <a:buNone/>
              <a:defRPr lang="es-ES" sz="2000" b="1"/>
            </a:lvl2pPr>
            <a:lvl3pPr marL="914400" indent="0" latinLnBrk="0">
              <a:buNone/>
              <a:defRPr lang="es-ES" sz="1800" b="1"/>
            </a:lvl3pPr>
            <a:lvl4pPr marL="1371600" indent="0" latinLnBrk="0">
              <a:buNone/>
              <a:defRPr lang="es-ES" sz="1600" b="1"/>
            </a:lvl4pPr>
            <a:lvl5pPr marL="1828800" indent="0" latinLnBrk="0">
              <a:buNone/>
              <a:defRPr lang="es-ES" sz="1600" b="1"/>
            </a:lvl5pPr>
            <a:lvl6pPr marL="2286000" indent="0" latinLnBrk="0">
              <a:buNone/>
              <a:defRPr lang="es-ES" sz="1600" b="1"/>
            </a:lvl6pPr>
            <a:lvl7pPr marL="2743200" indent="0" latinLnBrk="0">
              <a:buNone/>
              <a:defRPr lang="es-ES" sz="1600" b="1"/>
            </a:lvl7pPr>
            <a:lvl8pPr marL="3200400" indent="0" latinLnBrk="0">
              <a:buNone/>
              <a:defRPr lang="es-ES" sz="1600" b="1"/>
            </a:lvl8pPr>
            <a:lvl9pPr marL="3657600" indent="0" latinLnBrk="0">
              <a:buNone/>
              <a:defRPr lang="es-ES" sz="1600" b="1"/>
            </a:lvl9pPr>
          </a:lstStyle>
          <a:p>
            <a:pPr lvl="0"/>
            <a:r>
              <a:rPr lang="es-ES" smtClean="0"/>
              <a:t>Haga clic para modificar el estilo de texto del patrón</a:t>
            </a:r>
          </a:p>
        </p:txBody>
      </p:sp>
      <p:sp>
        <p:nvSpPr>
          <p:cNvPr id="10" name="Marcador de posición de texto 3"/>
          <p:cNvSpPr>
            <a:spLocks noGrp="1"/>
          </p:cNvSpPr>
          <p:nvPr>
            <p:ph type="body" sz="half" idx="16"/>
          </p:nvPr>
        </p:nvSpPr>
        <p:spPr>
          <a:xfrm>
            <a:off x="2959103" y="3022674"/>
            <a:ext cx="2297430" cy="2913513"/>
          </a:xfrm>
        </p:spPr>
        <p:txBody>
          <a:bodyPr anchor="t">
            <a:normAutofit/>
          </a:bodyPr>
          <a:lstStyle>
            <a:lvl1pPr marL="0" indent="0" latinLnBrk="0">
              <a:buNone/>
              <a:defRPr lang="es-ES" sz="1400"/>
            </a:lvl1pPr>
            <a:lvl2pPr marL="457200" indent="0" latinLnBrk="0">
              <a:buNone/>
              <a:defRPr lang="es-ES" sz="1200"/>
            </a:lvl2pPr>
            <a:lvl3pPr marL="914400" indent="0" latinLnBrk="0">
              <a:buNone/>
              <a:defRPr lang="es-ES" sz="1000"/>
            </a:lvl3pPr>
            <a:lvl4pPr marL="1371600" indent="0" latinLnBrk="0">
              <a:buNone/>
              <a:defRPr lang="es-ES" sz="900"/>
            </a:lvl4pPr>
            <a:lvl5pPr marL="1828800" indent="0" latinLnBrk="0">
              <a:buNone/>
              <a:defRPr lang="es-ES" sz="900"/>
            </a:lvl5pPr>
            <a:lvl6pPr marL="2286000" indent="0" latinLnBrk="0">
              <a:buNone/>
              <a:defRPr lang="es-ES" sz="900"/>
            </a:lvl6pPr>
            <a:lvl7pPr marL="2743200" indent="0" latinLnBrk="0">
              <a:buNone/>
              <a:defRPr lang="es-ES" sz="900"/>
            </a:lvl7pPr>
            <a:lvl8pPr marL="3200400" indent="0" latinLnBrk="0">
              <a:buNone/>
              <a:defRPr lang="es-ES" sz="900"/>
            </a:lvl8pPr>
            <a:lvl9pPr marL="3657600" indent="0" latinLnBrk="0">
              <a:buNone/>
              <a:defRPr lang="es-ES" sz="900"/>
            </a:lvl9pPr>
          </a:lstStyle>
          <a:p>
            <a:pPr lvl="0"/>
            <a:r>
              <a:rPr lang="es-ES" smtClean="0"/>
              <a:t>Haga clic para modificar el estilo de texto del patrón</a:t>
            </a:r>
          </a:p>
        </p:txBody>
      </p:sp>
      <p:sp>
        <p:nvSpPr>
          <p:cNvPr id="11" name="Marcador de posición de texto 4"/>
          <p:cNvSpPr>
            <a:spLocks noGrp="1"/>
          </p:cNvSpPr>
          <p:nvPr>
            <p:ph type="body" sz="quarter" idx="13"/>
          </p:nvPr>
        </p:nvSpPr>
        <p:spPr>
          <a:xfrm>
            <a:off x="5418117" y="2336873"/>
            <a:ext cx="2302519" cy="576262"/>
          </a:xfrm>
        </p:spPr>
        <p:txBody>
          <a:bodyPr anchor="b">
            <a:noAutofit/>
          </a:bodyPr>
          <a:lstStyle>
            <a:lvl1pPr marL="0" indent="0" latinLnBrk="0">
              <a:buNone/>
              <a:defRPr lang="es-ES" sz="2400" b="0">
                <a:solidFill>
                  <a:schemeClr val="tx1"/>
                </a:solidFill>
              </a:defRPr>
            </a:lvl1pPr>
            <a:lvl2pPr marL="457200" indent="0" latinLnBrk="0">
              <a:buNone/>
              <a:defRPr lang="es-ES" sz="2000" b="1"/>
            </a:lvl2pPr>
            <a:lvl3pPr marL="914400" indent="0" latinLnBrk="0">
              <a:buNone/>
              <a:defRPr lang="es-ES" sz="1800" b="1"/>
            </a:lvl3pPr>
            <a:lvl4pPr marL="1371600" indent="0" latinLnBrk="0">
              <a:buNone/>
              <a:defRPr lang="es-ES" sz="1600" b="1"/>
            </a:lvl4pPr>
            <a:lvl5pPr marL="1828800" indent="0" latinLnBrk="0">
              <a:buNone/>
              <a:defRPr lang="es-ES" sz="1600" b="1"/>
            </a:lvl5pPr>
            <a:lvl6pPr marL="2286000" indent="0" latinLnBrk="0">
              <a:buNone/>
              <a:defRPr lang="es-ES" sz="1600" b="1"/>
            </a:lvl6pPr>
            <a:lvl7pPr marL="2743200" indent="0" latinLnBrk="0">
              <a:buNone/>
              <a:defRPr lang="es-ES" sz="1600" b="1"/>
            </a:lvl7pPr>
            <a:lvl8pPr marL="3200400" indent="0" latinLnBrk="0">
              <a:buNone/>
              <a:defRPr lang="es-ES" sz="1600" b="1"/>
            </a:lvl8pPr>
            <a:lvl9pPr marL="3657600" indent="0" latinLnBrk="0">
              <a:buNone/>
              <a:defRPr lang="es-ES" sz="1600" b="1"/>
            </a:lvl9pPr>
          </a:lstStyle>
          <a:p>
            <a:pPr lvl="0"/>
            <a:r>
              <a:rPr lang="es-ES" smtClean="0"/>
              <a:t>Haga clic para modificar el estilo de texto del patrón</a:t>
            </a:r>
          </a:p>
        </p:txBody>
      </p:sp>
      <p:sp>
        <p:nvSpPr>
          <p:cNvPr id="12" name="Marcador de posición de texto 3"/>
          <p:cNvSpPr>
            <a:spLocks noGrp="1"/>
          </p:cNvSpPr>
          <p:nvPr>
            <p:ph type="body" sz="half" idx="17"/>
          </p:nvPr>
        </p:nvSpPr>
        <p:spPr>
          <a:xfrm>
            <a:off x="5418117" y="3022674"/>
            <a:ext cx="2302519" cy="2913513"/>
          </a:xfrm>
        </p:spPr>
        <p:txBody>
          <a:bodyPr anchor="t">
            <a:normAutofit/>
          </a:bodyPr>
          <a:lstStyle>
            <a:lvl1pPr marL="0" indent="0" latinLnBrk="0">
              <a:buNone/>
              <a:defRPr lang="es-ES" sz="1400"/>
            </a:lvl1pPr>
            <a:lvl2pPr marL="457200" indent="0" latinLnBrk="0">
              <a:buNone/>
              <a:defRPr lang="es-ES" sz="1200"/>
            </a:lvl2pPr>
            <a:lvl3pPr marL="914400" indent="0" latinLnBrk="0">
              <a:buNone/>
              <a:defRPr lang="es-ES" sz="1000"/>
            </a:lvl3pPr>
            <a:lvl4pPr marL="1371600" indent="0" latinLnBrk="0">
              <a:buNone/>
              <a:defRPr lang="es-ES" sz="900"/>
            </a:lvl4pPr>
            <a:lvl5pPr marL="1828800" indent="0" latinLnBrk="0">
              <a:buNone/>
              <a:defRPr lang="es-ES" sz="900"/>
            </a:lvl5pPr>
            <a:lvl6pPr marL="2286000" indent="0" latinLnBrk="0">
              <a:buNone/>
              <a:defRPr lang="es-ES" sz="900"/>
            </a:lvl6pPr>
            <a:lvl7pPr marL="2743200" indent="0" latinLnBrk="0">
              <a:buNone/>
              <a:defRPr lang="es-ES" sz="900"/>
            </a:lvl7pPr>
            <a:lvl8pPr marL="3200400" indent="0" latinLnBrk="0">
              <a:buNone/>
              <a:defRPr lang="es-ES" sz="900"/>
            </a:lvl8pPr>
            <a:lvl9pPr marL="3657600" indent="0" latinLnBrk="0">
              <a:buNone/>
              <a:defRPr lang="es-ES" sz="900"/>
            </a:lvl9pPr>
          </a:lstStyle>
          <a:p>
            <a:pPr lvl="0"/>
            <a:r>
              <a:rPr lang="es-ES" smtClean="0"/>
              <a:t>Haga clic para modificar el estilo de texto del patrón</a:t>
            </a:r>
          </a:p>
        </p:txBody>
      </p:sp>
      <p:sp>
        <p:nvSpPr>
          <p:cNvPr id="3" name="Marcador de posición de fecha 2"/>
          <p:cNvSpPr>
            <a:spLocks noGrp="1"/>
          </p:cNvSpPr>
          <p:nvPr>
            <p:ph type="dt" sz="half" idx="10"/>
          </p:nvPr>
        </p:nvSpPr>
        <p:spPr/>
        <p:txBody>
          <a:bodyPr/>
          <a:lstStyle/>
          <a:p>
            <a:fld id="{957AFD1A-AB51-405B-95E5-7DA8553A45CF}" type="datetimeFigureOut">
              <a:rPr lang="es-MX" smtClean="0"/>
              <a:pPr/>
              <a:t>09/10/2014</a:t>
            </a:fld>
            <a:endParaRPr lang="es-MX"/>
          </a:p>
        </p:txBody>
      </p:sp>
      <p:sp>
        <p:nvSpPr>
          <p:cNvPr id="4" name="Marcador de posición de pie de página 3"/>
          <p:cNvSpPr>
            <a:spLocks noGrp="1"/>
          </p:cNvSpPr>
          <p:nvPr>
            <p:ph type="ftr" sz="quarter" idx="11"/>
          </p:nvPr>
        </p:nvSpPr>
        <p:spPr/>
        <p:txBody>
          <a:bodyPr/>
          <a:lstStyle/>
          <a:p>
            <a:endParaRPr lang="es-MX"/>
          </a:p>
        </p:txBody>
      </p:sp>
      <p:sp>
        <p:nvSpPr>
          <p:cNvPr id="5" name="Marcador de posición de número de diapositiva 4"/>
          <p:cNvSpPr>
            <a:spLocks noGrp="1"/>
          </p:cNvSpPr>
          <p:nvPr>
            <p:ph type="sldNum" sz="quarter" idx="12"/>
          </p:nvPr>
        </p:nvSpPr>
        <p:spPr/>
        <p:txBody>
          <a:bodyPr/>
          <a:lstStyle/>
          <a:p>
            <a:fld id="{F6C735C6-FC76-4605-821B-5BF475795B44}" type="slidenum">
              <a:rPr lang="es-MX" smtClean="0"/>
              <a:pPr/>
              <a:t>‹Nº›</a:t>
            </a:fld>
            <a:endParaRPr lang="es-MX"/>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3 imágenes">
    <p:spTree>
      <p:nvGrpSpPr>
        <p:cNvPr id="1" name=""/>
        <p:cNvGrpSpPr/>
        <p:nvPr/>
      </p:nvGrpSpPr>
      <p:grpSpPr>
        <a:xfrm>
          <a:off x="0" y="0"/>
          <a:ext cx="0" cy="0"/>
          <a:chOff x="0" y="0"/>
          <a:chExt cx="0" cy="0"/>
        </a:xfrm>
      </p:grpSpPr>
      <p:pic>
        <p:nvPicPr>
          <p:cNvPr id="15" name="Imagen 14"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1970240"/>
            <a:ext cx="7828359" cy="321164"/>
          </a:xfrm>
          <a:prstGeom prst="rect">
            <a:avLst/>
          </a:prstGeom>
        </p:spPr>
      </p:pic>
      <p:pic>
        <p:nvPicPr>
          <p:cNvPr id="16" name="Imagen 15"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7939370" y="1971234"/>
            <a:ext cx="1202248" cy="144270"/>
          </a:xfrm>
          <a:prstGeom prst="rect">
            <a:avLst/>
          </a:prstGeom>
        </p:spPr>
      </p:pic>
      <p:sp>
        <p:nvSpPr>
          <p:cNvPr id="17" name="Rectángulo 16"/>
          <p:cNvSpPr/>
          <p:nvPr/>
        </p:nvSpPr>
        <p:spPr>
          <a:xfrm>
            <a:off x="0" y="609600"/>
            <a:ext cx="7828359"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ángulo 17"/>
          <p:cNvSpPr/>
          <p:nvPr/>
        </p:nvSpPr>
        <p:spPr>
          <a:xfrm>
            <a:off x="7939371" y="609600"/>
            <a:ext cx="1202248"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ítulo 1"/>
          <p:cNvSpPr>
            <a:spLocks noGrp="1"/>
          </p:cNvSpPr>
          <p:nvPr>
            <p:ph type="title"/>
          </p:nvPr>
        </p:nvSpPr>
        <p:spPr>
          <a:xfrm>
            <a:off x="510242" y="753228"/>
            <a:ext cx="7210395" cy="1080938"/>
          </a:xfrm>
        </p:spPr>
        <p:txBody>
          <a:bodyPr/>
          <a:lstStyle/>
          <a:p>
            <a:r>
              <a:rPr lang="es-ES" smtClean="0"/>
              <a:t>Haga clic para modificar el estilo de título del patrón</a:t>
            </a:r>
            <a:endParaRPr lang="es-ES"/>
          </a:p>
        </p:txBody>
      </p:sp>
      <p:sp>
        <p:nvSpPr>
          <p:cNvPr id="19" name="Marcador de posición de texto 2"/>
          <p:cNvSpPr>
            <a:spLocks noGrp="1"/>
          </p:cNvSpPr>
          <p:nvPr>
            <p:ph type="body" idx="1"/>
          </p:nvPr>
        </p:nvSpPr>
        <p:spPr>
          <a:xfrm>
            <a:off x="510239" y="4297503"/>
            <a:ext cx="2287279" cy="576262"/>
          </a:xfrm>
        </p:spPr>
        <p:txBody>
          <a:bodyPr anchor="b">
            <a:noAutofit/>
          </a:bodyPr>
          <a:lstStyle>
            <a:lvl1pPr marL="0" indent="0" latinLnBrk="0">
              <a:buNone/>
              <a:defRPr lang="es-ES" sz="2400" b="0">
                <a:solidFill>
                  <a:schemeClr val="tx1"/>
                </a:solidFill>
              </a:defRPr>
            </a:lvl1pPr>
            <a:lvl2pPr marL="457200" indent="0" latinLnBrk="0">
              <a:buNone/>
              <a:defRPr lang="es-ES" sz="2000" b="1"/>
            </a:lvl2pPr>
            <a:lvl3pPr marL="914400" indent="0" latinLnBrk="0">
              <a:buNone/>
              <a:defRPr lang="es-ES" sz="1800" b="1"/>
            </a:lvl3pPr>
            <a:lvl4pPr marL="1371600" indent="0" latinLnBrk="0">
              <a:buNone/>
              <a:defRPr lang="es-ES" sz="1600" b="1"/>
            </a:lvl4pPr>
            <a:lvl5pPr marL="1828800" indent="0" latinLnBrk="0">
              <a:buNone/>
              <a:defRPr lang="es-ES" sz="1600" b="1"/>
            </a:lvl5pPr>
            <a:lvl6pPr marL="2286000" indent="0" latinLnBrk="0">
              <a:buNone/>
              <a:defRPr lang="es-ES" sz="1600" b="1"/>
            </a:lvl6pPr>
            <a:lvl7pPr marL="2743200" indent="0" latinLnBrk="0">
              <a:buNone/>
              <a:defRPr lang="es-ES" sz="1600" b="1"/>
            </a:lvl7pPr>
            <a:lvl8pPr marL="3200400" indent="0" latinLnBrk="0">
              <a:buNone/>
              <a:defRPr lang="es-ES" sz="1600" b="1"/>
            </a:lvl8pPr>
            <a:lvl9pPr marL="3657600" indent="0" latinLnBrk="0">
              <a:buNone/>
              <a:defRPr lang="es-ES" sz="1600" b="1"/>
            </a:lvl9pPr>
          </a:lstStyle>
          <a:p>
            <a:pPr lvl="0"/>
            <a:r>
              <a:rPr lang="es-ES" smtClean="0"/>
              <a:t>Haga clic para modificar el estilo de texto del patrón</a:t>
            </a:r>
          </a:p>
        </p:txBody>
      </p:sp>
      <p:sp>
        <p:nvSpPr>
          <p:cNvPr id="20" name="Marcador de posición de imagen 2"/>
          <p:cNvSpPr>
            <a:spLocks noGrp="1" noChangeAspect="1"/>
          </p:cNvSpPr>
          <p:nvPr>
            <p:ph type="pic" idx="15"/>
          </p:nvPr>
        </p:nvSpPr>
        <p:spPr>
          <a:xfrm>
            <a:off x="510239" y="2336873"/>
            <a:ext cx="2287279"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latinLnBrk="0">
              <a:buNone/>
              <a:defRPr lang="es-ES" sz="1600"/>
            </a:lvl1pPr>
            <a:lvl2pPr marL="457200" indent="0" latinLnBrk="0">
              <a:buNone/>
              <a:defRPr lang="es-ES" sz="1600"/>
            </a:lvl2pPr>
            <a:lvl3pPr marL="914400" indent="0" latinLnBrk="0">
              <a:buNone/>
              <a:defRPr lang="es-ES" sz="1600"/>
            </a:lvl3pPr>
            <a:lvl4pPr marL="1371600" indent="0" latinLnBrk="0">
              <a:buNone/>
              <a:defRPr lang="es-ES" sz="1600"/>
            </a:lvl4pPr>
            <a:lvl5pPr marL="1828800" indent="0" latinLnBrk="0">
              <a:buNone/>
              <a:defRPr lang="es-ES" sz="1600"/>
            </a:lvl5pPr>
            <a:lvl6pPr marL="2286000" indent="0" latinLnBrk="0">
              <a:buNone/>
              <a:defRPr lang="es-ES" sz="1600"/>
            </a:lvl6pPr>
            <a:lvl7pPr marL="2743200" indent="0" latinLnBrk="0">
              <a:buNone/>
              <a:defRPr lang="es-ES" sz="1600"/>
            </a:lvl7pPr>
            <a:lvl8pPr marL="3200400" indent="0" latinLnBrk="0">
              <a:buNone/>
              <a:defRPr lang="es-ES" sz="1600"/>
            </a:lvl8pPr>
            <a:lvl9pPr marL="3657600" indent="0" latinLnBrk="0">
              <a:buNone/>
              <a:defRPr lang="es-ES" sz="1600"/>
            </a:lvl9pPr>
          </a:lstStyle>
          <a:p>
            <a:r>
              <a:rPr lang="es-ES" smtClean="0"/>
              <a:t>Haga clic en el icono para agregar una imagen</a:t>
            </a:r>
            <a:endParaRPr lang="es-ES"/>
          </a:p>
        </p:txBody>
      </p:sp>
      <p:sp>
        <p:nvSpPr>
          <p:cNvPr id="21" name="Marcador de posición de texto 3"/>
          <p:cNvSpPr>
            <a:spLocks noGrp="1"/>
          </p:cNvSpPr>
          <p:nvPr>
            <p:ph type="body" sz="half" idx="18"/>
          </p:nvPr>
        </p:nvSpPr>
        <p:spPr>
          <a:xfrm>
            <a:off x="510239" y="4873765"/>
            <a:ext cx="2287279" cy="1062422"/>
          </a:xfrm>
        </p:spPr>
        <p:txBody>
          <a:bodyPr anchor="t">
            <a:normAutofit/>
          </a:bodyPr>
          <a:lstStyle>
            <a:lvl1pPr marL="0" indent="0" latinLnBrk="0">
              <a:buNone/>
              <a:defRPr lang="es-ES" sz="1400"/>
            </a:lvl1pPr>
            <a:lvl2pPr marL="457200" indent="0" latinLnBrk="0">
              <a:buNone/>
              <a:defRPr lang="es-ES" sz="1200"/>
            </a:lvl2pPr>
            <a:lvl3pPr marL="914400" indent="0" latinLnBrk="0">
              <a:buNone/>
              <a:defRPr lang="es-ES" sz="1000"/>
            </a:lvl3pPr>
            <a:lvl4pPr marL="1371600" indent="0" latinLnBrk="0">
              <a:buNone/>
              <a:defRPr lang="es-ES" sz="900"/>
            </a:lvl4pPr>
            <a:lvl5pPr marL="1828800" indent="0" latinLnBrk="0">
              <a:buNone/>
              <a:defRPr lang="es-ES" sz="900"/>
            </a:lvl5pPr>
            <a:lvl6pPr marL="2286000" indent="0" latinLnBrk="0">
              <a:buNone/>
              <a:defRPr lang="es-ES" sz="900"/>
            </a:lvl6pPr>
            <a:lvl7pPr marL="2743200" indent="0" latinLnBrk="0">
              <a:buNone/>
              <a:defRPr lang="es-ES" sz="900"/>
            </a:lvl7pPr>
            <a:lvl8pPr marL="3200400" indent="0" latinLnBrk="0">
              <a:buNone/>
              <a:defRPr lang="es-ES" sz="900"/>
            </a:lvl8pPr>
            <a:lvl9pPr marL="3657600" indent="0" latinLnBrk="0">
              <a:buNone/>
              <a:defRPr lang="es-ES" sz="900"/>
            </a:lvl9pPr>
          </a:lstStyle>
          <a:p>
            <a:pPr lvl="0"/>
            <a:r>
              <a:rPr lang="es-ES" smtClean="0"/>
              <a:t>Haga clic para modificar el estilo de texto del patrón</a:t>
            </a:r>
          </a:p>
        </p:txBody>
      </p:sp>
      <p:sp>
        <p:nvSpPr>
          <p:cNvPr id="22" name="Marcador de posición de texto 4"/>
          <p:cNvSpPr>
            <a:spLocks noGrp="1"/>
          </p:cNvSpPr>
          <p:nvPr>
            <p:ph type="body" sz="quarter" idx="3"/>
          </p:nvPr>
        </p:nvSpPr>
        <p:spPr>
          <a:xfrm>
            <a:off x="2959103" y="4297503"/>
            <a:ext cx="2297430" cy="576262"/>
          </a:xfrm>
        </p:spPr>
        <p:txBody>
          <a:bodyPr anchor="b">
            <a:noAutofit/>
          </a:bodyPr>
          <a:lstStyle>
            <a:lvl1pPr marL="0" indent="0" latinLnBrk="0">
              <a:buNone/>
              <a:defRPr lang="es-ES" sz="2400" b="0">
                <a:solidFill>
                  <a:schemeClr val="tx1"/>
                </a:solidFill>
              </a:defRPr>
            </a:lvl1pPr>
            <a:lvl2pPr marL="457200" indent="0" latinLnBrk="0">
              <a:buNone/>
              <a:defRPr lang="es-ES" sz="2000" b="1"/>
            </a:lvl2pPr>
            <a:lvl3pPr marL="914400" indent="0" latinLnBrk="0">
              <a:buNone/>
              <a:defRPr lang="es-ES" sz="1800" b="1"/>
            </a:lvl3pPr>
            <a:lvl4pPr marL="1371600" indent="0" latinLnBrk="0">
              <a:buNone/>
              <a:defRPr lang="es-ES" sz="1600" b="1"/>
            </a:lvl4pPr>
            <a:lvl5pPr marL="1828800" indent="0" latinLnBrk="0">
              <a:buNone/>
              <a:defRPr lang="es-ES" sz="1600" b="1"/>
            </a:lvl5pPr>
            <a:lvl6pPr marL="2286000" indent="0" latinLnBrk="0">
              <a:buNone/>
              <a:defRPr lang="es-ES" sz="1600" b="1"/>
            </a:lvl6pPr>
            <a:lvl7pPr marL="2743200" indent="0" latinLnBrk="0">
              <a:buNone/>
              <a:defRPr lang="es-ES" sz="1600" b="1"/>
            </a:lvl7pPr>
            <a:lvl8pPr marL="3200400" indent="0" latinLnBrk="0">
              <a:buNone/>
              <a:defRPr lang="es-ES" sz="1600" b="1"/>
            </a:lvl8pPr>
            <a:lvl9pPr marL="3657600" indent="0" latinLnBrk="0">
              <a:buNone/>
              <a:defRPr lang="es-ES" sz="1600" b="1"/>
            </a:lvl9pPr>
          </a:lstStyle>
          <a:p>
            <a:pPr lvl="0"/>
            <a:r>
              <a:rPr lang="es-ES" smtClean="0"/>
              <a:t>Haga clic para modificar el estilo de texto del patrón</a:t>
            </a:r>
          </a:p>
        </p:txBody>
      </p:sp>
      <p:sp>
        <p:nvSpPr>
          <p:cNvPr id="23" name="Marcador de posición de imagen 2"/>
          <p:cNvSpPr>
            <a:spLocks noGrp="1" noChangeAspect="1"/>
          </p:cNvSpPr>
          <p:nvPr>
            <p:ph type="pic" idx="21"/>
          </p:nvPr>
        </p:nvSpPr>
        <p:spPr>
          <a:xfrm>
            <a:off x="2959103" y="2336873"/>
            <a:ext cx="229743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latinLnBrk="0">
              <a:buNone/>
              <a:defRPr lang="es-ES" sz="1600"/>
            </a:lvl1pPr>
            <a:lvl2pPr marL="457200" indent="0" latinLnBrk="0">
              <a:buNone/>
              <a:defRPr lang="es-ES" sz="1600"/>
            </a:lvl2pPr>
            <a:lvl3pPr marL="914400" indent="0" latinLnBrk="0">
              <a:buNone/>
              <a:defRPr lang="es-ES" sz="1600"/>
            </a:lvl3pPr>
            <a:lvl4pPr marL="1371600" indent="0" latinLnBrk="0">
              <a:buNone/>
              <a:defRPr lang="es-ES" sz="1600"/>
            </a:lvl4pPr>
            <a:lvl5pPr marL="1828800" indent="0" latinLnBrk="0">
              <a:buNone/>
              <a:defRPr lang="es-ES" sz="1600"/>
            </a:lvl5pPr>
            <a:lvl6pPr marL="2286000" indent="0" latinLnBrk="0">
              <a:buNone/>
              <a:defRPr lang="es-ES" sz="1600"/>
            </a:lvl6pPr>
            <a:lvl7pPr marL="2743200" indent="0" latinLnBrk="0">
              <a:buNone/>
              <a:defRPr lang="es-ES" sz="1600"/>
            </a:lvl7pPr>
            <a:lvl8pPr marL="3200400" indent="0" latinLnBrk="0">
              <a:buNone/>
              <a:defRPr lang="es-ES" sz="1600"/>
            </a:lvl8pPr>
            <a:lvl9pPr marL="3657600" indent="0" latinLnBrk="0">
              <a:buNone/>
              <a:defRPr lang="es-ES" sz="1600"/>
            </a:lvl9pPr>
          </a:lstStyle>
          <a:p>
            <a:r>
              <a:rPr lang="es-ES" smtClean="0"/>
              <a:t>Haga clic en el icono para agregar una imagen</a:t>
            </a:r>
            <a:endParaRPr lang="es-ES"/>
          </a:p>
        </p:txBody>
      </p:sp>
      <p:sp>
        <p:nvSpPr>
          <p:cNvPr id="24" name="Marcador de posición de texto 3"/>
          <p:cNvSpPr>
            <a:spLocks noGrp="1"/>
          </p:cNvSpPr>
          <p:nvPr>
            <p:ph type="body" sz="half" idx="19"/>
          </p:nvPr>
        </p:nvSpPr>
        <p:spPr>
          <a:xfrm>
            <a:off x="2958088" y="4873764"/>
            <a:ext cx="2300473" cy="1062422"/>
          </a:xfrm>
        </p:spPr>
        <p:txBody>
          <a:bodyPr anchor="t">
            <a:normAutofit/>
          </a:bodyPr>
          <a:lstStyle>
            <a:lvl1pPr marL="0" indent="0" latinLnBrk="0">
              <a:buNone/>
              <a:defRPr lang="es-ES" sz="1400"/>
            </a:lvl1pPr>
            <a:lvl2pPr marL="457200" indent="0" latinLnBrk="0">
              <a:buNone/>
              <a:defRPr lang="es-ES" sz="1200"/>
            </a:lvl2pPr>
            <a:lvl3pPr marL="914400" indent="0" latinLnBrk="0">
              <a:buNone/>
              <a:defRPr lang="es-ES" sz="1000"/>
            </a:lvl3pPr>
            <a:lvl4pPr marL="1371600" indent="0" latinLnBrk="0">
              <a:buNone/>
              <a:defRPr lang="es-ES" sz="900"/>
            </a:lvl4pPr>
            <a:lvl5pPr marL="1828800" indent="0" latinLnBrk="0">
              <a:buNone/>
              <a:defRPr lang="es-ES" sz="900"/>
            </a:lvl5pPr>
            <a:lvl6pPr marL="2286000" indent="0" latinLnBrk="0">
              <a:buNone/>
              <a:defRPr lang="es-ES" sz="900"/>
            </a:lvl6pPr>
            <a:lvl7pPr marL="2743200" indent="0" latinLnBrk="0">
              <a:buNone/>
              <a:defRPr lang="es-ES" sz="900"/>
            </a:lvl7pPr>
            <a:lvl8pPr marL="3200400" indent="0" latinLnBrk="0">
              <a:buNone/>
              <a:defRPr lang="es-ES" sz="900"/>
            </a:lvl8pPr>
            <a:lvl9pPr marL="3657600" indent="0" latinLnBrk="0">
              <a:buNone/>
              <a:defRPr lang="es-ES" sz="900"/>
            </a:lvl9pPr>
          </a:lstStyle>
          <a:p>
            <a:pPr lvl="0"/>
            <a:r>
              <a:rPr lang="es-ES" smtClean="0"/>
              <a:t>Haga clic para modificar el estilo de texto del patrón</a:t>
            </a:r>
          </a:p>
        </p:txBody>
      </p:sp>
      <p:sp>
        <p:nvSpPr>
          <p:cNvPr id="25" name="Marcador de posición de texto 4"/>
          <p:cNvSpPr>
            <a:spLocks noGrp="1"/>
          </p:cNvSpPr>
          <p:nvPr>
            <p:ph type="body" sz="quarter" idx="13"/>
          </p:nvPr>
        </p:nvSpPr>
        <p:spPr>
          <a:xfrm>
            <a:off x="5423009" y="4297503"/>
            <a:ext cx="2297629" cy="576262"/>
          </a:xfrm>
        </p:spPr>
        <p:txBody>
          <a:bodyPr anchor="b">
            <a:noAutofit/>
          </a:bodyPr>
          <a:lstStyle>
            <a:lvl1pPr marL="0" indent="0" latinLnBrk="0">
              <a:buNone/>
              <a:defRPr lang="es-ES" sz="2400" b="0">
                <a:solidFill>
                  <a:schemeClr val="tx1"/>
                </a:solidFill>
              </a:defRPr>
            </a:lvl1pPr>
            <a:lvl2pPr marL="457200" indent="0" latinLnBrk="0">
              <a:buNone/>
              <a:defRPr lang="es-ES" sz="2000" b="1"/>
            </a:lvl2pPr>
            <a:lvl3pPr marL="914400" indent="0" latinLnBrk="0">
              <a:buNone/>
              <a:defRPr lang="es-ES" sz="1800" b="1"/>
            </a:lvl3pPr>
            <a:lvl4pPr marL="1371600" indent="0" latinLnBrk="0">
              <a:buNone/>
              <a:defRPr lang="es-ES" sz="1600" b="1"/>
            </a:lvl4pPr>
            <a:lvl5pPr marL="1828800" indent="0" latinLnBrk="0">
              <a:buNone/>
              <a:defRPr lang="es-ES" sz="1600" b="1"/>
            </a:lvl5pPr>
            <a:lvl6pPr marL="2286000" indent="0" latinLnBrk="0">
              <a:buNone/>
              <a:defRPr lang="es-ES" sz="1600" b="1"/>
            </a:lvl6pPr>
            <a:lvl7pPr marL="2743200" indent="0" latinLnBrk="0">
              <a:buNone/>
              <a:defRPr lang="es-ES" sz="1600" b="1"/>
            </a:lvl7pPr>
            <a:lvl8pPr marL="3200400" indent="0" latinLnBrk="0">
              <a:buNone/>
              <a:defRPr lang="es-ES" sz="1600" b="1"/>
            </a:lvl8pPr>
            <a:lvl9pPr marL="3657600" indent="0" latinLnBrk="0">
              <a:buNone/>
              <a:defRPr lang="es-ES" sz="1600" b="1"/>
            </a:lvl9pPr>
          </a:lstStyle>
          <a:p>
            <a:pPr lvl="0"/>
            <a:r>
              <a:rPr lang="es-ES" smtClean="0"/>
              <a:t>Haga clic para modificar el estilo de texto del patrón</a:t>
            </a:r>
          </a:p>
        </p:txBody>
      </p:sp>
      <p:sp>
        <p:nvSpPr>
          <p:cNvPr id="26" name="Marcador de posición de imagen 2"/>
          <p:cNvSpPr>
            <a:spLocks noGrp="1" noChangeAspect="1"/>
          </p:cNvSpPr>
          <p:nvPr>
            <p:ph type="pic" idx="22"/>
          </p:nvPr>
        </p:nvSpPr>
        <p:spPr>
          <a:xfrm>
            <a:off x="5423008" y="2336873"/>
            <a:ext cx="2297629"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latinLnBrk="0">
              <a:buNone/>
              <a:defRPr lang="es-ES" sz="1600"/>
            </a:lvl1pPr>
            <a:lvl2pPr marL="457200" indent="0" latinLnBrk="0">
              <a:buNone/>
              <a:defRPr lang="es-ES" sz="1600"/>
            </a:lvl2pPr>
            <a:lvl3pPr marL="914400" indent="0" latinLnBrk="0">
              <a:buNone/>
              <a:defRPr lang="es-ES" sz="1600"/>
            </a:lvl3pPr>
            <a:lvl4pPr marL="1371600" indent="0" latinLnBrk="0">
              <a:buNone/>
              <a:defRPr lang="es-ES" sz="1600"/>
            </a:lvl4pPr>
            <a:lvl5pPr marL="1828800" indent="0" latinLnBrk="0">
              <a:buNone/>
              <a:defRPr lang="es-ES" sz="1600"/>
            </a:lvl5pPr>
            <a:lvl6pPr marL="2286000" indent="0" latinLnBrk="0">
              <a:buNone/>
              <a:defRPr lang="es-ES" sz="1600"/>
            </a:lvl6pPr>
            <a:lvl7pPr marL="2743200" indent="0" latinLnBrk="0">
              <a:buNone/>
              <a:defRPr lang="es-ES" sz="1600"/>
            </a:lvl7pPr>
            <a:lvl8pPr marL="3200400" indent="0" latinLnBrk="0">
              <a:buNone/>
              <a:defRPr lang="es-ES" sz="1600"/>
            </a:lvl8pPr>
            <a:lvl9pPr marL="3657600" indent="0" latinLnBrk="0">
              <a:buNone/>
              <a:defRPr lang="es-ES" sz="1600"/>
            </a:lvl9pPr>
          </a:lstStyle>
          <a:p>
            <a:r>
              <a:rPr lang="es-ES" smtClean="0"/>
              <a:t>Haga clic en el icono para agregar una imagen</a:t>
            </a:r>
            <a:endParaRPr lang="es-ES"/>
          </a:p>
        </p:txBody>
      </p:sp>
      <p:sp>
        <p:nvSpPr>
          <p:cNvPr id="27" name="Marcador de posición de texto 3"/>
          <p:cNvSpPr>
            <a:spLocks noGrp="1"/>
          </p:cNvSpPr>
          <p:nvPr>
            <p:ph type="body" sz="half" idx="20"/>
          </p:nvPr>
        </p:nvSpPr>
        <p:spPr>
          <a:xfrm>
            <a:off x="5422915" y="4873762"/>
            <a:ext cx="2300672" cy="1062422"/>
          </a:xfrm>
        </p:spPr>
        <p:txBody>
          <a:bodyPr anchor="t">
            <a:normAutofit/>
          </a:bodyPr>
          <a:lstStyle>
            <a:lvl1pPr marL="0" indent="0" latinLnBrk="0">
              <a:buNone/>
              <a:defRPr lang="es-ES" sz="1400"/>
            </a:lvl1pPr>
            <a:lvl2pPr marL="457200" indent="0" latinLnBrk="0">
              <a:buNone/>
              <a:defRPr lang="es-ES" sz="1200"/>
            </a:lvl2pPr>
            <a:lvl3pPr marL="914400" indent="0" latinLnBrk="0">
              <a:buNone/>
              <a:defRPr lang="es-ES" sz="1000"/>
            </a:lvl3pPr>
            <a:lvl4pPr marL="1371600" indent="0" latinLnBrk="0">
              <a:buNone/>
              <a:defRPr lang="es-ES" sz="900"/>
            </a:lvl4pPr>
            <a:lvl5pPr marL="1828800" indent="0" latinLnBrk="0">
              <a:buNone/>
              <a:defRPr lang="es-ES" sz="900"/>
            </a:lvl5pPr>
            <a:lvl6pPr marL="2286000" indent="0" latinLnBrk="0">
              <a:buNone/>
              <a:defRPr lang="es-ES" sz="900"/>
            </a:lvl6pPr>
            <a:lvl7pPr marL="2743200" indent="0" latinLnBrk="0">
              <a:buNone/>
              <a:defRPr lang="es-ES" sz="900"/>
            </a:lvl7pPr>
            <a:lvl8pPr marL="3200400" indent="0" latinLnBrk="0">
              <a:buNone/>
              <a:defRPr lang="es-ES" sz="900"/>
            </a:lvl8pPr>
            <a:lvl9pPr marL="3657600" indent="0" latinLnBrk="0">
              <a:buNone/>
              <a:defRPr lang="es-ES" sz="900"/>
            </a:lvl9pPr>
          </a:lstStyle>
          <a:p>
            <a:pPr lvl="0"/>
            <a:r>
              <a:rPr lang="es-ES" smtClean="0"/>
              <a:t>Haga clic para modificar el estilo de texto del patrón</a:t>
            </a:r>
          </a:p>
        </p:txBody>
      </p:sp>
      <p:sp>
        <p:nvSpPr>
          <p:cNvPr id="3" name="Marcador de posición de fecha 2"/>
          <p:cNvSpPr>
            <a:spLocks noGrp="1"/>
          </p:cNvSpPr>
          <p:nvPr>
            <p:ph type="dt" sz="half" idx="10"/>
          </p:nvPr>
        </p:nvSpPr>
        <p:spPr/>
        <p:txBody>
          <a:bodyPr/>
          <a:lstStyle/>
          <a:p>
            <a:fld id="{957AFD1A-AB51-405B-95E5-7DA8553A45CF}" type="datetimeFigureOut">
              <a:rPr lang="es-MX" smtClean="0"/>
              <a:pPr/>
              <a:t>09/10/2014</a:t>
            </a:fld>
            <a:endParaRPr lang="es-MX"/>
          </a:p>
        </p:txBody>
      </p:sp>
      <p:sp>
        <p:nvSpPr>
          <p:cNvPr id="4" name="Marcador de posición de pie de página 3"/>
          <p:cNvSpPr>
            <a:spLocks noGrp="1"/>
          </p:cNvSpPr>
          <p:nvPr>
            <p:ph type="ftr" sz="quarter" idx="11"/>
          </p:nvPr>
        </p:nvSpPr>
        <p:spPr/>
        <p:txBody>
          <a:bodyPr/>
          <a:lstStyle/>
          <a:p>
            <a:endParaRPr lang="es-MX"/>
          </a:p>
        </p:txBody>
      </p:sp>
      <p:sp>
        <p:nvSpPr>
          <p:cNvPr id="5" name="Marcador de posición de número de diapositiva 4"/>
          <p:cNvSpPr>
            <a:spLocks noGrp="1"/>
          </p:cNvSpPr>
          <p:nvPr>
            <p:ph type="sldNum" sz="quarter" idx="12"/>
          </p:nvPr>
        </p:nvSpPr>
        <p:spPr/>
        <p:txBody>
          <a:bodyPr/>
          <a:lstStyle/>
          <a:p>
            <a:fld id="{F6C735C6-FC76-4605-821B-5BF475795B44}" type="slidenum">
              <a:rPr lang="es-MX" smtClean="0"/>
              <a:pPr/>
              <a:t>‹Nº›</a:t>
            </a:fld>
            <a:endParaRPr lang="es-MX"/>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pic>
        <p:nvPicPr>
          <p:cNvPr id="7" name="Imagen 6"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1970240"/>
            <a:ext cx="7828359" cy="321164"/>
          </a:xfrm>
          <a:prstGeom prst="rect">
            <a:avLst/>
          </a:prstGeom>
        </p:spPr>
      </p:pic>
      <p:pic>
        <p:nvPicPr>
          <p:cNvPr id="8" name="Imagen 7"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7939370" y="1971234"/>
            <a:ext cx="1202248" cy="144270"/>
          </a:xfrm>
          <a:prstGeom prst="rect">
            <a:avLst/>
          </a:prstGeom>
        </p:spPr>
      </p:pic>
      <p:sp>
        <p:nvSpPr>
          <p:cNvPr id="9" name="Rectángulo 8"/>
          <p:cNvSpPr/>
          <p:nvPr/>
        </p:nvSpPr>
        <p:spPr>
          <a:xfrm>
            <a:off x="0" y="609600"/>
            <a:ext cx="7828359"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ángulo 9"/>
          <p:cNvSpPr/>
          <p:nvPr/>
        </p:nvSpPr>
        <p:spPr>
          <a:xfrm>
            <a:off x="7939371" y="609600"/>
            <a:ext cx="1202248"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p:nvPr>
        </p:nvSpPr>
        <p:spPr/>
        <p:txBody>
          <a:bodyPr/>
          <a:lstStyle>
            <a:lvl1pPr algn="r" latinLnBrk="0">
              <a:defRPr lang="es-ES"/>
            </a:lvl1pPr>
          </a:lstStyle>
          <a:p>
            <a:r>
              <a:rPr lang="es-ES" smtClean="0"/>
              <a:t>Haga clic para modificar el estilo de título del patrón</a:t>
            </a:r>
            <a:endParaRPr lang="es-ES"/>
          </a:p>
        </p:txBody>
      </p:sp>
      <p:sp>
        <p:nvSpPr>
          <p:cNvPr id="3" name="Marcador de posición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posición de fecha 3"/>
          <p:cNvSpPr>
            <a:spLocks noGrp="1"/>
          </p:cNvSpPr>
          <p:nvPr>
            <p:ph type="dt" sz="half" idx="10"/>
          </p:nvPr>
        </p:nvSpPr>
        <p:spPr/>
        <p:txBody>
          <a:bodyPr/>
          <a:lstStyle/>
          <a:p>
            <a:fld id="{957AFD1A-AB51-405B-95E5-7DA8553A45CF}" type="datetimeFigureOut">
              <a:rPr lang="es-MX" smtClean="0"/>
              <a:pPr/>
              <a:t>09/10/2014</a:t>
            </a:fld>
            <a:endParaRPr lang="es-MX"/>
          </a:p>
        </p:txBody>
      </p:sp>
      <p:sp>
        <p:nvSpPr>
          <p:cNvPr id="5" name="Marcador de posición de pie de página 4"/>
          <p:cNvSpPr>
            <a:spLocks noGrp="1"/>
          </p:cNvSpPr>
          <p:nvPr>
            <p:ph type="ftr" sz="quarter" idx="11"/>
          </p:nvPr>
        </p:nvSpPr>
        <p:spPr/>
        <p:txBody>
          <a:bodyPr/>
          <a:lstStyle/>
          <a:p>
            <a:endParaRPr lang="es-MX"/>
          </a:p>
        </p:txBody>
      </p:sp>
      <p:sp>
        <p:nvSpPr>
          <p:cNvPr id="6" name="Marcador de posición de número de diapositiva 5"/>
          <p:cNvSpPr>
            <a:spLocks noGrp="1"/>
          </p:cNvSpPr>
          <p:nvPr>
            <p:ph type="sldNum" sz="quarter" idx="12"/>
          </p:nvPr>
        </p:nvSpPr>
        <p:spPr/>
        <p:txBody>
          <a:bodyPr/>
          <a:lstStyle/>
          <a:p>
            <a:fld id="{F6C735C6-FC76-4605-821B-5BF475795B44}" type="slidenum">
              <a:rPr lang="es-MX" smtClean="0"/>
              <a:pPr/>
              <a:t>‹Nº›</a:t>
            </a:fld>
            <a:endParaRPr lang="es-MX"/>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y texto verticales">
    <p:spTree>
      <p:nvGrpSpPr>
        <p:cNvPr id="1" name=""/>
        <p:cNvGrpSpPr/>
        <p:nvPr/>
      </p:nvGrpSpPr>
      <p:grpSpPr>
        <a:xfrm>
          <a:off x="0" y="0"/>
          <a:ext cx="0" cy="0"/>
          <a:chOff x="0" y="0"/>
          <a:chExt cx="0" cy="0"/>
        </a:xfrm>
      </p:grpSpPr>
      <p:sp>
        <p:nvSpPr>
          <p:cNvPr id="7" name="Rectángulo 6"/>
          <p:cNvSpPr/>
          <p:nvPr/>
        </p:nvSpPr>
        <p:spPr>
          <a:xfrm rot="5400000">
            <a:off x="5448782" y="2040420"/>
            <a:ext cx="5106988" cy="1026149"/>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ángulo 7"/>
          <p:cNvSpPr/>
          <p:nvPr/>
        </p:nvSpPr>
        <p:spPr>
          <a:xfrm rot="5400000">
            <a:off x="7200777" y="5543428"/>
            <a:ext cx="1602997" cy="102614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vertical 1"/>
          <p:cNvSpPr>
            <a:spLocks noGrp="1"/>
          </p:cNvSpPr>
          <p:nvPr>
            <p:ph type="title" orient="vert"/>
          </p:nvPr>
        </p:nvSpPr>
        <p:spPr>
          <a:xfrm>
            <a:off x="7596923" y="609597"/>
            <a:ext cx="805352" cy="4353760"/>
          </a:xfrm>
        </p:spPr>
        <p:txBody>
          <a:bodyPr vert="eaVert"/>
          <a:lstStyle/>
          <a:p>
            <a:r>
              <a:rPr lang="es-ES" smtClean="0"/>
              <a:t>Haga clic para modificar el estilo de título del patrón</a:t>
            </a:r>
            <a:endParaRPr lang="es-ES"/>
          </a:p>
        </p:txBody>
      </p:sp>
      <p:sp>
        <p:nvSpPr>
          <p:cNvPr id="3" name="Marcador de posición de texto vertical 2"/>
          <p:cNvSpPr>
            <a:spLocks noGrp="1"/>
          </p:cNvSpPr>
          <p:nvPr>
            <p:ph type="body" orient="vert" idx="1"/>
          </p:nvPr>
        </p:nvSpPr>
        <p:spPr>
          <a:xfrm>
            <a:off x="510241" y="609598"/>
            <a:ext cx="6652503" cy="5326589"/>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posición de fecha 3"/>
          <p:cNvSpPr>
            <a:spLocks noGrp="1"/>
          </p:cNvSpPr>
          <p:nvPr>
            <p:ph type="dt" sz="half" idx="10"/>
          </p:nvPr>
        </p:nvSpPr>
        <p:spPr>
          <a:xfrm>
            <a:off x="5105344" y="5936188"/>
            <a:ext cx="2057400" cy="365125"/>
          </a:xfrm>
        </p:spPr>
        <p:txBody>
          <a:bodyPr/>
          <a:lstStyle/>
          <a:p>
            <a:fld id="{957AFD1A-AB51-405B-95E5-7DA8553A45CF}" type="datetimeFigureOut">
              <a:rPr lang="es-MX" smtClean="0"/>
              <a:pPr/>
              <a:t>09/10/2014</a:t>
            </a:fld>
            <a:endParaRPr lang="es-MX"/>
          </a:p>
        </p:txBody>
      </p:sp>
      <p:sp>
        <p:nvSpPr>
          <p:cNvPr id="5" name="Marcador de posición de pie de página 4"/>
          <p:cNvSpPr>
            <a:spLocks noGrp="1"/>
          </p:cNvSpPr>
          <p:nvPr>
            <p:ph type="ftr" sz="quarter" idx="11"/>
          </p:nvPr>
        </p:nvSpPr>
        <p:spPr>
          <a:xfrm>
            <a:off x="510241" y="5936189"/>
            <a:ext cx="4595104" cy="365125"/>
          </a:xfrm>
        </p:spPr>
        <p:txBody>
          <a:bodyPr/>
          <a:lstStyle/>
          <a:p>
            <a:endParaRPr lang="es-MX"/>
          </a:p>
        </p:txBody>
      </p:sp>
      <p:sp>
        <p:nvSpPr>
          <p:cNvPr id="6" name="Marcador de posición de número de diapositiva 5"/>
          <p:cNvSpPr>
            <a:spLocks noGrp="1"/>
          </p:cNvSpPr>
          <p:nvPr>
            <p:ph type="sldNum" sz="quarter" idx="12"/>
          </p:nvPr>
        </p:nvSpPr>
        <p:spPr>
          <a:xfrm>
            <a:off x="7573163" y="5398634"/>
            <a:ext cx="865613" cy="1090789"/>
          </a:xfrm>
        </p:spPr>
        <p:txBody>
          <a:bodyPr anchor="t"/>
          <a:lstStyle>
            <a:lvl1pPr algn="ctr" latinLnBrk="0">
              <a:defRPr lang="es-ES"/>
            </a:lvl1pPr>
          </a:lstStyle>
          <a:p>
            <a:fld id="{F6C735C6-FC76-4605-821B-5BF475795B44}" type="slidenum">
              <a:rPr lang="es-MX" smtClean="0"/>
              <a:pPr/>
              <a:t>‹Nº›</a:t>
            </a:fld>
            <a:endParaRPr lang="es-MX"/>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pic>
        <p:nvPicPr>
          <p:cNvPr id="7" name="Imagen 6"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4242851"/>
            <a:ext cx="6726063" cy="275942"/>
          </a:xfrm>
          <a:prstGeom prst="rect">
            <a:avLst/>
          </a:prstGeom>
        </p:spPr>
      </p:pic>
      <p:pic>
        <p:nvPicPr>
          <p:cNvPr id="8" name="Imagen 7"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6833789" y="4243845"/>
            <a:ext cx="2307831" cy="276940"/>
          </a:xfrm>
          <a:prstGeom prst="rect">
            <a:avLst/>
          </a:prstGeom>
        </p:spPr>
      </p:pic>
      <p:sp>
        <p:nvSpPr>
          <p:cNvPr id="9" name="Rectángulo 8"/>
          <p:cNvSpPr/>
          <p:nvPr/>
        </p:nvSpPr>
        <p:spPr>
          <a:xfrm>
            <a:off x="0" y="2590078"/>
            <a:ext cx="6726064"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ángulo 9"/>
          <p:cNvSpPr/>
          <p:nvPr/>
        </p:nvSpPr>
        <p:spPr>
          <a:xfrm>
            <a:off x="6833787" y="2590078"/>
            <a:ext cx="2307832"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ctrTitle"/>
          </p:nvPr>
        </p:nvSpPr>
        <p:spPr>
          <a:xfrm>
            <a:off x="510243" y="2733709"/>
            <a:ext cx="6108101" cy="1373070"/>
          </a:xfrm>
        </p:spPr>
        <p:txBody>
          <a:bodyPr anchor="b">
            <a:noAutofit/>
          </a:bodyPr>
          <a:lstStyle>
            <a:lvl1pPr algn="r" latinLnBrk="0">
              <a:defRPr lang="es-ES" sz="5400"/>
            </a:lvl1pPr>
          </a:lstStyle>
          <a:p>
            <a:r>
              <a:rPr lang="es-ES" smtClean="0"/>
              <a:t>Haga clic para modificar el estilo de título del patrón</a:t>
            </a:r>
            <a:endParaRPr lang="es-ES"/>
          </a:p>
        </p:txBody>
      </p:sp>
      <p:sp>
        <p:nvSpPr>
          <p:cNvPr id="3" name="Subtítulo 2"/>
          <p:cNvSpPr>
            <a:spLocks noGrp="1"/>
          </p:cNvSpPr>
          <p:nvPr>
            <p:ph type="subTitle" idx="1"/>
          </p:nvPr>
        </p:nvSpPr>
        <p:spPr>
          <a:xfrm>
            <a:off x="510243" y="4394044"/>
            <a:ext cx="6108101" cy="1117687"/>
          </a:xfrm>
        </p:spPr>
        <p:txBody>
          <a:bodyPr>
            <a:normAutofit/>
          </a:bodyPr>
          <a:lstStyle>
            <a:lvl1pPr marL="0" indent="0" algn="r" latinLnBrk="0">
              <a:buNone/>
              <a:defRPr lang="es-ES" sz="2000"/>
            </a:lvl1pPr>
            <a:lvl2pPr marL="457200" indent="0" algn="ctr" latinLnBrk="0">
              <a:buNone/>
              <a:defRPr lang="es-ES" sz="2000"/>
            </a:lvl2pPr>
            <a:lvl3pPr marL="914400" indent="0" algn="ctr" latinLnBrk="0">
              <a:buNone/>
              <a:defRPr lang="es-ES" sz="1800"/>
            </a:lvl3pPr>
            <a:lvl4pPr marL="1371600" indent="0" algn="ctr" latinLnBrk="0">
              <a:buNone/>
              <a:defRPr lang="es-ES" sz="1600"/>
            </a:lvl4pPr>
            <a:lvl5pPr marL="1828800" indent="0" algn="ctr" latinLnBrk="0">
              <a:buNone/>
              <a:defRPr lang="es-ES" sz="1600"/>
            </a:lvl5pPr>
            <a:lvl6pPr marL="2286000" indent="0" algn="ctr" latinLnBrk="0">
              <a:buNone/>
              <a:defRPr lang="es-ES" sz="1600"/>
            </a:lvl6pPr>
            <a:lvl7pPr marL="2743200" indent="0" algn="ctr" latinLnBrk="0">
              <a:buNone/>
              <a:defRPr lang="es-ES" sz="1600"/>
            </a:lvl7pPr>
            <a:lvl8pPr marL="3200400" indent="0" algn="ctr" latinLnBrk="0">
              <a:buNone/>
              <a:defRPr lang="es-ES" sz="1600"/>
            </a:lvl8pPr>
            <a:lvl9pPr marL="3657600" indent="0" algn="ctr" latinLnBrk="0">
              <a:buNone/>
              <a:defRPr lang="es-ES" sz="1600"/>
            </a:lvl9pPr>
          </a:lstStyle>
          <a:p>
            <a:r>
              <a:rPr lang="es-ES" smtClean="0"/>
              <a:t>Haga clic para modificar el estilo de subtítulo del patrón</a:t>
            </a:r>
            <a:endParaRPr lang="es-ES"/>
          </a:p>
        </p:txBody>
      </p:sp>
      <p:sp>
        <p:nvSpPr>
          <p:cNvPr id="4" name="Marcador de posición de fecha 3"/>
          <p:cNvSpPr>
            <a:spLocks noGrp="1"/>
          </p:cNvSpPr>
          <p:nvPr>
            <p:ph type="dt" sz="half" idx="10"/>
          </p:nvPr>
        </p:nvSpPr>
        <p:spPr/>
        <p:txBody>
          <a:bodyPr/>
          <a:lstStyle/>
          <a:p>
            <a:fld id="{78ABE3C1-DBE1-495D-B57B-2849774B866A}" type="datetimeFigureOut">
              <a:rPr/>
              <a:pPr/>
              <a:t>19/09/2013</a:t>
            </a:fld>
            <a:endParaRPr lang="es-ES"/>
          </a:p>
        </p:txBody>
      </p:sp>
      <p:sp>
        <p:nvSpPr>
          <p:cNvPr id="5" name="Marcador de posición de pie de página 4"/>
          <p:cNvSpPr>
            <a:spLocks noGrp="1"/>
          </p:cNvSpPr>
          <p:nvPr>
            <p:ph type="ftr" sz="quarter" idx="11"/>
          </p:nvPr>
        </p:nvSpPr>
        <p:spPr/>
        <p:txBody>
          <a:bodyPr/>
          <a:lstStyle/>
          <a:p>
            <a:endParaRPr lang="es-ES"/>
          </a:p>
        </p:txBody>
      </p:sp>
      <p:sp>
        <p:nvSpPr>
          <p:cNvPr id="6" name="Marcador de posición de número de diapositiva 5"/>
          <p:cNvSpPr>
            <a:spLocks noGrp="1"/>
          </p:cNvSpPr>
          <p:nvPr>
            <p:ph type="sldNum" sz="quarter" idx="12"/>
          </p:nvPr>
        </p:nvSpPr>
        <p:spPr>
          <a:xfrm>
            <a:off x="6941510" y="2750337"/>
            <a:ext cx="878916" cy="1356442"/>
          </a:xfrm>
        </p:spPr>
        <p:txBody>
          <a:bodyPr/>
          <a:lstStyle/>
          <a:p>
            <a:fld id="{6D22F896-40B5-4ADD-8801-0D06FADFA095}" type="slidenum">
              <a:rPr/>
              <a:pPr/>
              <a:t>‹Nº›</a:t>
            </a:fld>
            <a:endParaRPr lang="es-ES"/>
          </a:p>
        </p:txBody>
      </p:sp>
    </p:spTree>
    <p:extLst>
      <p:ext uri="{BB962C8B-B14F-4D97-AF65-F5344CB8AC3E}">
        <p14:creationId xmlns:p14="http://schemas.microsoft.com/office/powerpoint/2010/main" xmlns="" val="333784098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ítulo y contenido">
    <p:spTree>
      <p:nvGrpSpPr>
        <p:cNvPr id="1" name=""/>
        <p:cNvGrpSpPr/>
        <p:nvPr/>
      </p:nvGrpSpPr>
      <p:grpSpPr>
        <a:xfrm>
          <a:off x="0" y="0"/>
          <a:ext cx="0" cy="0"/>
          <a:chOff x="0" y="0"/>
          <a:chExt cx="0" cy="0"/>
        </a:xfrm>
      </p:grpSpPr>
      <p:pic>
        <p:nvPicPr>
          <p:cNvPr id="15" name="Imagen 14"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2" y="1970240"/>
            <a:ext cx="7828359" cy="321164"/>
          </a:xfrm>
          <a:prstGeom prst="rect">
            <a:avLst/>
          </a:prstGeom>
        </p:spPr>
      </p:pic>
      <p:pic>
        <p:nvPicPr>
          <p:cNvPr id="16" name="Imagen 15"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7939371" y="1971234"/>
            <a:ext cx="1202248" cy="144270"/>
          </a:xfrm>
          <a:prstGeom prst="rect">
            <a:avLst/>
          </a:prstGeom>
        </p:spPr>
      </p:pic>
      <p:sp>
        <p:nvSpPr>
          <p:cNvPr id="17" name="Rectángulo 16"/>
          <p:cNvSpPr/>
          <p:nvPr/>
        </p:nvSpPr>
        <p:spPr>
          <a:xfrm>
            <a:off x="2" y="609600"/>
            <a:ext cx="7828359"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ángulo 17"/>
          <p:cNvSpPr/>
          <p:nvPr/>
        </p:nvSpPr>
        <p:spPr>
          <a:xfrm>
            <a:off x="7939371" y="609600"/>
            <a:ext cx="1202248"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posición de contenido 2"/>
          <p:cNvSpPr>
            <a:spLocks noGrp="1"/>
          </p:cNvSpPr>
          <p:nvPr>
            <p:ph idx="1"/>
          </p:nvPr>
        </p:nvSpPr>
        <p:spPr/>
        <p:txBody>
          <a:bodyPr>
            <a:normAutofit/>
          </a:bodyPr>
          <a:lstStyle>
            <a:lvl1pPr latinLnBrk="0">
              <a:defRPr lang="es-ES" sz="2400"/>
            </a:lvl1pPr>
            <a:lvl2pPr latinLnBrk="0">
              <a:defRPr lang="es-ES" sz="2000"/>
            </a:lvl2pPr>
            <a:lvl3pPr latinLnBrk="0">
              <a:defRPr lang="es-ES" sz="1800"/>
            </a:lvl3pPr>
            <a:lvl4pPr latinLnBrk="0">
              <a:defRPr lang="es-ES" sz="1600"/>
            </a:lvl4pPr>
            <a:lvl5pPr latinLnBrk="0">
              <a:defRPr lang="es-ES" sz="1600"/>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posición de fecha 3"/>
          <p:cNvSpPr>
            <a:spLocks noGrp="1"/>
          </p:cNvSpPr>
          <p:nvPr>
            <p:ph type="dt" sz="half" idx="10"/>
          </p:nvPr>
        </p:nvSpPr>
        <p:spPr/>
        <p:txBody>
          <a:bodyPr/>
          <a:lstStyle/>
          <a:p>
            <a:fld id="{12DE42F4-6EEF-4EF7-8ED4-2208F0F89A08}" type="datetimeFigureOut">
              <a:rPr/>
              <a:pPr/>
              <a:t>19/09/2013</a:t>
            </a:fld>
            <a:endParaRPr lang="es-ES"/>
          </a:p>
        </p:txBody>
      </p:sp>
      <p:sp>
        <p:nvSpPr>
          <p:cNvPr id="5" name="Marcador de posición de pie de página 4"/>
          <p:cNvSpPr>
            <a:spLocks noGrp="1"/>
          </p:cNvSpPr>
          <p:nvPr>
            <p:ph type="ftr" sz="quarter" idx="11"/>
          </p:nvPr>
        </p:nvSpPr>
        <p:spPr/>
        <p:txBody>
          <a:bodyPr/>
          <a:lstStyle/>
          <a:p>
            <a:endParaRPr lang="es-ES"/>
          </a:p>
        </p:txBody>
      </p:sp>
      <p:sp>
        <p:nvSpPr>
          <p:cNvPr id="6" name="Marcador de posición de número de diapositiva 5"/>
          <p:cNvSpPr>
            <a:spLocks noGrp="1"/>
          </p:cNvSpPr>
          <p:nvPr>
            <p:ph type="sldNum" sz="quarter" idx="12"/>
          </p:nvPr>
        </p:nvSpPr>
        <p:spPr/>
        <p:txBody>
          <a:bodyPr/>
          <a:lstStyle/>
          <a:p>
            <a:fld id="{6D22F896-40B5-4ADD-8801-0D06FADFA095}" type="slidenum">
              <a:rPr/>
              <a:pPr/>
              <a:t>‹Nº›</a:t>
            </a:fld>
            <a:endParaRPr lang="es-ES"/>
          </a:p>
        </p:txBody>
      </p:sp>
    </p:spTree>
    <p:extLst>
      <p:ext uri="{BB962C8B-B14F-4D97-AF65-F5344CB8AC3E}">
        <p14:creationId xmlns:p14="http://schemas.microsoft.com/office/powerpoint/2010/main" xmlns="" val="214739912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contenido">
    <p:spTree>
      <p:nvGrpSpPr>
        <p:cNvPr id="1" name=""/>
        <p:cNvGrpSpPr/>
        <p:nvPr/>
      </p:nvGrpSpPr>
      <p:grpSpPr>
        <a:xfrm>
          <a:off x="0" y="0"/>
          <a:ext cx="0" cy="0"/>
          <a:chOff x="0" y="0"/>
          <a:chExt cx="0" cy="0"/>
        </a:xfrm>
      </p:grpSpPr>
      <p:pic>
        <p:nvPicPr>
          <p:cNvPr id="15" name="Imagen 14"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1970240"/>
            <a:ext cx="7828359" cy="321164"/>
          </a:xfrm>
          <a:prstGeom prst="rect">
            <a:avLst/>
          </a:prstGeom>
        </p:spPr>
      </p:pic>
      <p:pic>
        <p:nvPicPr>
          <p:cNvPr id="16" name="Imagen 15"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7939370" y="1971234"/>
            <a:ext cx="1202248" cy="144270"/>
          </a:xfrm>
          <a:prstGeom prst="rect">
            <a:avLst/>
          </a:prstGeom>
        </p:spPr>
      </p:pic>
      <p:sp>
        <p:nvSpPr>
          <p:cNvPr id="17" name="Rectángulo 16"/>
          <p:cNvSpPr/>
          <p:nvPr/>
        </p:nvSpPr>
        <p:spPr>
          <a:xfrm>
            <a:off x="0" y="609600"/>
            <a:ext cx="7828359"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ángulo 17"/>
          <p:cNvSpPr/>
          <p:nvPr/>
        </p:nvSpPr>
        <p:spPr>
          <a:xfrm>
            <a:off x="7939371" y="609600"/>
            <a:ext cx="1202248"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posición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posición de fecha 3"/>
          <p:cNvSpPr>
            <a:spLocks noGrp="1"/>
          </p:cNvSpPr>
          <p:nvPr>
            <p:ph type="dt" sz="half" idx="10"/>
          </p:nvPr>
        </p:nvSpPr>
        <p:spPr/>
        <p:txBody>
          <a:bodyPr/>
          <a:lstStyle/>
          <a:p>
            <a:fld id="{957AFD1A-AB51-405B-95E5-7DA8553A45CF}" type="datetimeFigureOut">
              <a:rPr lang="es-MX" smtClean="0"/>
              <a:pPr/>
              <a:t>09/10/2014</a:t>
            </a:fld>
            <a:endParaRPr lang="es-MX"/>
          </a:p>
        </p:txBody>
      </p:sp>
      <p:sp>
        <p:nvSpPr>
          <p:cNvPr id="5" name="Marcador de posición de pie de página 4"/>
          <p:cNvSpPr>
            <a:spLocks noGrp="1"/>
          </p:cNvSpPr>
          <p:nvPr>
            <p:ph type="ftr" sz="quarter" idx="11"/>
          </p:nvPr>
        </p:nvSpPr>
        <p:spPr/>
        <p:txBody>
          <a:bodyPr/>
          <a:lstStyle/>
          <a:p>
            <a:endParaRPr lang="es-MX"/>
          </a:p>
        </p:txBody>
      </p:sp>
      <p:sp>
        <p:nvSpPr>
          <p:cNvPr id="6" name="Marcador de posición de número de diapositiva 5"/>
          <p:cNvSpPr>
            <a:spLocks noGrp="1"/>
          </p:cNvSpPr>
          <p:nvPr>
            <p:ph type="sldNum" sz="quarter" idx="12"/>
          </p:nvPr>
        </p:nvSpPr>
        <p:spPr/>
        <p:txBody>
          <a:bodyPr/>
          <a:lstStyle/>
          <a:p>
            <a:fld id="{F6C735C6-FC76-4605-821B-5BF475795B44}" type="slidenum">
              <a:rPr lang="es-MX" smtClean="0"/>
              <a:pPr/>
              <a:t>‹Nº›</a:t>
            </a:fld>
            <a:endParaRPr lang="es-MX"/>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pic>
        <p:nvPicPr>
          <p:cNvPr id="7" name="Imagen 6"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4086907"/>
            <a:ext cx="7828359" cy="321164"/>
          </a:xfrm>
          <a:prstGeom prst="rect">
            <a:avLst/>
          </a:prstGeom>
        </p:spPr>
      </p:pic>
      <p:pic>
        <p:nvPicPr>
          <p:cNvPr id="8" name="Imagen 7"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7939368" y="4087901"/>
            <a:ext cx="1202248" cy="144270"/>
          </a:xfrm>
          <a:prstGeom prst="rect">
            <a:avLst/>
          </a:prstGeom>
        </p:spPr>
      </p:pic>
      <p:sp>
        <p:nvSpPr>
          <p:cNvPr id="9" name="Rectángulo 8"/>
          <p:cNvSpPr/>
          <p:nvPr/>
        </p:nvSpPr>
        <p:spPr>
          <a:xfrm>
            <a:off x="-2" y="2726267"/>
            <a:ext cx="7828359"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ángulo 9"/>
          <p:cNvSpPr/>
          <p:nvPr/>
        </p:nvSpPr>
        <p:spPr>
          <a:xfrm>
            <a:off x="7939371" y="2726267"/>
            <a:ext cx="1202248"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p:nvPr>
        </p:nvSpPr>
        <p:spPr>
          <a:xfrm>
            <a:off x="510242" y="2869895"/>
            <a:ext cx="7210395" cy="1090788"/>
          </a:xfrm>
        </p:spPr>
        <p:txBody>
          <a:bodyPr anchor="ctr">
            <a:normAutofit/>
          </a:bodyPr>
          <a:lstStyle>
            <a:lvl1pPr algn="r" latinLnBrk="0">
              <a:defRPr lang="es-ES" sz="3600"/>
            </a:lvl1pPr>
          </a:lstStyle>
          <a:p>
            <a:r>
              <a:rPr lang="es-ES" smtClean="0"/>
              <a:t>Haga clic para modificar el estilo de título del patrón</a:t>
            </a:r>
            <a:endParaRPr lang="es-ES"/>
          </a:p>
        </p:txBody>
      </p:sp>
      <p:sp>
        <p:nvSpPr>
          <p:cNvPr id="3" name="Marcador de posición de texto 2"/>
          <p:cNvSpPr>
            <a:spLocks noGrp="1"/>
          </p:cNvSpPr>
          <p:nvPr>
            <p:ph type="body" idx="1"/>
          </p:nvPr>
        </p:nvSpPr>
        <p:spPr>
          <a:xfrm>
            <a:off x="510242" y="4232176"/>
            <a:ext cx="7210395" cy="1704017"/>
          </a:xfrm>
        </p:spPr>
        <p:txBody>
          <a:bodyPr>
            <a:normAutofit/>
          </a:bodyPr>
          <a:lstStyle>
            <a:lvl1pPr marL="0" indent="0" algn="r" latinLnBrk="0">
              <a:buNone/>
              <a:defRPr lang="es-ES" sz="2000">
                <a:solidFill>
                  <a:schemeClr val="tx1">
                    <a:tint val="75000"/>
                  </a:schemeClr>
                </a:solidFill>
              </a:defRPr>
            </a:lvl1pPr>
            <a:lvl2pPr marL="457200" indent="0" latinLnBrk="0">
              <a:buNone/>
              <a:defRPr lang="es-ES" sz="2000">
                <a:solidFill>
                  <a:schemeClr val="tx1">
                    <a:tint val="75000"/>
                  </a:schemeClr>
                </a:solidFill>
              </a:defRPr>
            </a:lvl2pPr>
            <a:lvl3pPr marL="914400" indent="0" latinLnBrk="0">
              <a:buNone/>
              <a:defRPr lang="es-ES" sz="1800">
                <a:solidFill>
                  <a:schemeClr val="tx1">
                    <a:tint val="75000"/>
                  </a:schemeClr>
                </a:solidFill>
              </a:defRPr>
            </a:lvl3pPr>
            <a:lvl4pPr marL="1371600" indent="0" latinLnBrk="0">
              <a:buNone/>
              <a:defRPr lang="es-ES" sz="1600">
                <a:solidFill>
                  <a:schemeClr val="tx1">
                    <a:tint val="75000"/>
                  </a:schemeClr>
                </a:solidFill>
              </a:defRPr>
            </a:lvl4pPr>
            <a:lvl5pPr marL="1828800" indent="0" latinLnBrk="0">
              <a:buNone/>
              <a:defRPr lang="es-ES" sz="1600">
                <a:solidFill>
                  <a:schemeClr val="tx1">
                    <a:tint val="75000"/>
                  </a:schemeClr>
                </a:solidFill>
              </a:defRPr>
            </a:lvl5pPr>
            <a:lvl6pPr marL="2286000" indent="0" latinLnBrk="0">
              <a:buNone/>
              <a:defRPr lang="es-ES" sz="1600">
                <a:solidFill>
                  <a:schemeClr val="tx1">
                    <a:tint val="75000"/>
                  </a:schemeClr>
                </a:solidFill>
              </a:defRPr>
            </a:lvl6pPr>
            <a:lvl7pPr marL="2743200" indent="0" latinLnBrk="0">
              <a:buNone/>
              <a:defRPr lang="es-ES" sz="1600">
                <a:solidFill>
                  <a:schemeClr val="tx1">
                    <a:tint val="75000"/>
                  </a:schemeClr>
                </a:solidFill>
              </a:defRPr>
            </a:lvl7pPr>
            <a:lvl8pPr marL="3200400" indent="0" latinLnBrk="0">
              <a:buNone/>
              <a:defRPr lang="es-ES" sz="1600">
                <a:solidFill>
                  <a:schemeClr val="tx1">
                    <a:tint val="75000"/>
                  </a:schemeClr>
                </a:solidFill>
              </a:defRPr>
            </a:lvl8pPr>
            <a:lvl9pPr marL="3657600" indent="0" latinLnBrk="0">
              <a:buNone/>
              <a:defRPr lang="es-ES" sz="1600">
                <a:solidFill>
                  <a:schemeClr val="tx1">
                    <a:tint val="75000"/>
                  </a:schemeClr>
                </a:solidFill>
              </a:defRPr>
            </a:lvl9pPr>
          </a:lstStyle>
          <a:p>
            <a:pPr lvl="0"/>
            <a:r>
              <a:rPr lang="es-ES" smtClean="0"/>
              <a:t>Haga clic para modificar el estilo de texto del patrón</a:t>
            </a:r>
          </a:p>
        </p:txBody>
      </p:sp>
      <p:sp>
        <p:nvSpPr>
          <p:cNvPr id="4" name="Marcador de posición de fecha 3"/>
          <p:cNvSpPr>
            <a:spLocks noGrp="1"/>
          </p:cNvSpPr>
          <p:nvPr>
            <p:ph type="dt" sz="half" idx="10"/>
          </p:nvPr>
        </p:nvSpPr>
        <p:spPr/>
        <p:txBody>
          <a:bodyPr/>
          <a:lstStyle/>
          <a:p>
            <a:fld id="{30578ACC-22D6-47C1-A373-4FD133E34F3C}" type="datetimeFigureOut">
              <a:rPr/>
              <a:pPr/>
              <a:t>19/09/2013</a:t>
            </a:fld>
            <a:endParaRPr lang="es-ES"/>
          </a:p>
        </p:txBody>
      </p:sp>
      <p:sp>
        <p:nvSpPr>
          <p:cNvPr id="5" name="Marcador de posición de pie de página 4"/>
          <p:cNvSpPr>
            <a:spLocks noGrp="1"/>
          </p:cNvSpPr>
          <p:nvPr>
            <p:ph type="ftr" sz="quarter" idx="11"/>
          </p:nvPr>
        </p:nvSpPr>
        <p:spPr/>
        <p:txBody>
          <a:bodyPr/>
          <a:lstStyle/>
          <a:p>
            <a:endParaRPr lang="es-ES"/>
          </a:p>
        </p:txBody>
      </p:sp>
      <p:sp>
        <p:nvSpPr>
          <p:cNvPr id="6" name="Marcador de posición de número de diapositiva 5"/>
          <p:cNvSpPr>
            <a:spLocks noGrp="1"/>
          </p:cNvSpPr>
          <p:nvPr>
            <p:ph type="sldNum" sz="quarter" idx="12"/>
          </p:nvPr>
        </p:nvSpPr>
        <p:spPr>
          <a:xfrm>
            <a:off x="8047094" y="2869900"/>
            <a:ext cx="865613" cy="1090789"/>
          </a:xfrm>
        </p:spPr>
        <p:txBody>
          <a:bodyPr/>
          <a:lstStyle/>
          <a:p>
            <a:fld id="{6D22F896-40B5-4ADD-8801-0D06FADFA095}" type="slidenum">
              <a:rPr/>
              <a:pPr/>
              <a:t>‹Nº›</a:t>
            </a:fld>
            <a:endParaRPr lang="es-ES"/>
          </a:p>
        </p:txBody>
      </p:sp>
    </p:spTree>
    <p:extLst>
      <p:ext uri="{BB962C8B-B14F-4D97-AF65-F5344CB8AC3E}">
        <p14:creationId xmlns:p14="http://schemas.microsoft.com/office/powerpoint/2010/main" xmlns="" val="355391003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Dos objetos de contenido">
    <p:spTree>
      <p:nvGrpSpPr>
        <p:cNvPr id="1" name=""/>
        <p:cNvGrpSpPr/>
        <p:nvPr/>
      </p:nvGrpSpPr>
      <p:grpSpPr>
        <a:xfrm>
          <a:off x="0" y="0"/>
          <a:ext cx="0" cy="0"/>
          <a:chOff x="0" y="0"/>
          <a:chExt cx="0" cy="0"/>
        </a:xfrm>
      </p:grpSpPr>
      <p:pic>
        <p:nvPicPr>
          <p:cNvPr id="8" name="Imagen 7"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2" y="1970240"/>
            <a:ext cx="7828359" cy="321164"/>
          </a:xfrm>
          <a:prstGeom prst="rect">
            <a:avLst/>
          </a:prstGeom>
        </p:spPr>
      </p:pic>
      <p:pic>
        <p:nvPicPr>
          <p:cNvPr id="9" name="Imagen 8"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7939371" y="1971234"/>
            <a:ext cx="1202248" cy="144270"/>
          </a:xfrm>
          <a:prstGeom prst="rect">
            <a:avLst/>
          </a:prstGeom>
        </p:spPr>
      </p:pic>
      <p:sp>
        <p:nvSpPr>
          <p:cNvPr id="10" name="Rectángulo 9"/>
          <p:cNvSpPr/>
          <p:nvPr/>
        </p:nvSpPr>
        <p:spPr>
          <a:xfrm>
            <a:off x="2" y="609600"/>
            <a:ext cx="7828359"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ángulo 10"/>
          <p:cNvSpPr/>
          <p:nvPr/>
        </p:nvSpPr>
        <p:spPr>
          <a:xfrm>
            <a:off x="7939371" y="609600"/>
            <a:ext cx="1202248"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posición de contenido 2"/>
          <p:cNvSpPr>
            <a:spLocks noGrp="1"/>
          </p:cNvSpPr>
          <p:nvPr>
            <p:ph sz="half" idx="1"/>
          </p:nvPr>
        </p:nvSpPr>
        <p:spPr>
          <a:xfrm>
            <a:off x="510242" y="2336873"/>
            <a:ext cx="3523769" cy="3599316"/>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posición de contenido 3"/>
          <p:cNvSpPr>
            <a:spLocks noGrp="1"/>
          </p:cNvSpPr>
          <p:nvPr>
            <p:ph sz="half" idx="2"/>
          </p:nvPr>
        </p:nvSpPr>
        <p:spPr>
          <a:xfrm>
            <a:off x="4195594" y="2336873"/>
            <a:ext cx="3525044" cy="3599316"/>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posición de fecha 4"/>
          <p:cNvSpPr>
            <a:spLocks noGrp="1"/>
          </p:cNvSpPr>
          <p:nvPr>
            <p:ph type="dt" sz="half" idx="10"/>
          </p:nvPr>
        </p:nvSpPr>
        <p:spPr/>
        <p:txBody>
          <a:bodyPr/>
          <a:lstStyle/>
          <a:p>
            <a:fld id="{4E5A6C69-6797-4E8A-BF37-F2C3751466E9}" type="datetimeFigureOut">
              <a:rPr/>
              <a:pPr/>
              <a:t>19/09/2013</a:t>
            </a:fld>
            <a:endParaRPr lang="es-ES"/>
          </a:p>
        </p:txBody>
      </p:sp>
      <p:sp>
        <p:nvSpPr>
          <p:cNvPr id="6" name="Marcador de posición de pie de página 5"/>
          <p:cNvSpPr>
            <a:spLocks noGrp="1"/>
          </p:cNvSpPr>
          <p:nvPr>
            <p:ph type="ftr" sz="quarter" idx="11"/>
          </p:nvPr>
        </p:nvSpPr>
        <p:spPr/>
        <p:txBody>
          <a:bodyPr/>
          <a:lstStyle/>
          <a:p>
            <a:endParaRPr lang="es-ES"/>
          </a:p>
        </p:txBody>
      </p:sp>
      <p:sp>
        <p:nvSpPr>
          <p:cNvPr id="7" name="Marcador de posición de número de diapositiva 6"/>
          <p:cNvSpPr>
            <a:spLocks noGrp="1"/>
          </p:cNvSpPr>
          <p:nvPr>
            <p:ph type="sldNum" sz="quarter" idx="12"/>
          </p:nvPr>
        </p:nvSpPr>
        <p:spPr/>
        <p:txBody>
          <a:bodyPr/>
          <a:lstStyle/>
          <a:p>
            <a:fld id="{6D22F896-40B5-4ADD-8801-0D06FADFA095}" type="slidenum">
              <a:rPr/>
              <a:pPr/>
              <a:t>‹Nº›</a:t>
            </a:fld>
            <a:endParaRPr lang="es-ES"/>
          </a:p>
        </p:txBody>
      </p:sp>
    </p:spTree>
    <p:extLst>
      <p:ext uri="{BB962C8B-B14F-4D97-AF65-F5344CB8AC3E}">
        <p14:creationId xmlns:p14="http://schemas.microsoft.com/office/powerpoint/2010/main" xmlns="" val="35522776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pic>
        <p:nvPicPr>
          <p:cNvPr id="10" name="Imagen 9"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2" y="1970240"/>
            <a:ext cx="7828359" cy="321164"/>
          </a:xfrm>
          <a:prstGeom prst="rect">
            <a:avLst/>
          </a:prstGeom>
        </p:spPr>
      </p:pic>
      <p:pic>
        <p:nvPicPr>
          <p:cNvPr id="11" name="Imagen 10"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7939371" y="1971234"/>
            <a:ext cx="1202248" cy="144270"/>
          </a:xfrm>
          <a:prstGeom prst="rect">
            <a:avLst/>
          </a:prstGeom>
        </p:spPr>
      </p:pic>
      <p:sp>
        <p:nvSpPr>
          <p:cNvPr id="12" name="Rectángulo 11"/>
          <p:cNvSpPr/>
          <p:nvPr/>
        </p:nvSpPr>
        <p:spPr>
          <a:xfrm>
            <a:off x="2" y="609600"/>
            <a:ext cx="7828359"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ángulo 12"/>
          <p:cNvSpPr/>
          <p:nvPr/>
        </p:nvSpPr>
        <p:spPr>
          <a:xfrm>
            <a:off x="7939371" y="609600"/>
            <a:ext cx="1202248"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p:nvPr>
        </p:nvSpPr>
        <p:spPr>
          <a:xfrm>
            <a:off x="510242" y="753234"/>
            <a:ext cx="7210397" cy="1080937"/>
          </a:xfrm>
        </p:spPr>
        <p:txBody>
          <a:bodyPr/>
          <a:lstStyle/>
          <a:p>
            <a:r>
              <a:rPr lang="es-ES" smtClean="0"/>
              <a:t>Haga clic para modificar el estilo de título del patrón</a:t>
            </a:r>
            <a:endParaRPr lang="es-ES"/>
          </a:p>
        </p:txBody>
      </p:sp>
      <p:sp>
        <p:nvSpPr>
          <p:cNvPr id="3" name="Marcador de posición de texto 2"/>
          <p:cNvSpPr>
            <a:spLocks noGrp="1"/>
          </p:cNvSpPr>
          <p:nvPr>
            <p:ph type="body" idx="1"/>
          </p:nvPr>
        </p:nvSpPr>
        <p:spPr>
          <a:xfrm>
            <a:off x="679765" y="2336878"/>
            <a:ext cx="3354245" cy="693135"/>
          </a:xfrm>
        </p:spPr>
        <p:txBody>
          <a:bodyPr anchor="b"/>
          <a:lstStyle>
            <a:lvl1pPr marL="0" indent="0" latinLnBrk="0">
              <a:buNone/>
              <a:defRPr lang="es-ES" sz="2400" b="1"/>
            </a:lvl1pPr>
            <a:lvl2pPr marL="457200" indent="0" latinLnBrk="0">
              <a:buNone/>
              <a:defRPr lang="es-ES" sz="2000" b="1"/>
            </a:lvl2pPr>
            <a:lvl3pPr marL="914400" indent="0" latinLnBrk="0">
              <a:buNone/>
              <a:defRPr lang="es-ES" sz="1800" b="1"/>
            </a:lvl3pPr>
            <a:lvl4pPr marL="1371600" indent="0" latinLnBrk="0">
              <a:buNone/>
              <a:defRPr lang="es-ES" sz="1600" b="1"/>
            </a:lvl4pPr>
            <a:lvl5pPr marL="1828800" indent="0" latinLnBrk="0">
              <a:buNone/>
              <a:defRPr lang="es-ES" sz="1600" b="1"/>
            </a:lvl5pPr>
            <a:lvl6pPr marL="2286000" indent="0" latinLnBrk="0">
              <a:buNone/>
              <a:defRPr lang="es-ES" sz="1600" b="1"/>
            </a:lvl6pPr>
            <a:lvl7pPr marL="2743200" indent="0" latinLnBrk="0">
              <a:buNone/>
              <a:defRPr lang="es-ES" sz="1600" b="1"/>
            </a:lvl7pPr>
            <a:lvl8pPr marL="3200400" indent="0" latinLnBrk="0">
              <a:buNone/>
              <a:defRPr lang="es-ES" sz="1600" b="1"/>
            </a:lvl8pPr>
            <a:lvl9pPr marL="3657600" indent="0" latinLnBrk="0">
              <a:buNone/>
              <a:defRPr lang="es-ES" sz="1600" b="1"/>
            </a:lvl9pPr>
          </a:lstStyle>
          <a:p>
            <a:pPr lvl="0"/>
            <a:r>
              <a:rPr lang="es-ES" smtClean="0"/>
              <a:t>Haga clic para modificar el estilo de texto del patrón</a:t>
            </a:r>
          </a:p>
        </p:txBody>
      </p:sp>
      <p:sp>
        <p:nvSpPr>
          <p:cNvPr id="4" name="Marcador de posición de contenido 3"/>
          <p:cNvSpPr>
            <a:spLocks noGrp="1"/>
          </p:cNvSpPr>
          <p:nvPr>
            <p:ph sz="half" idx="2"/>
          </p:nvPr>
        </p:nvSpPr>
        <p:spPr>
          <a:xfrm>
            <a:off x="510244" y="3030013"/>
            <a:ext cx="3523766" cy="2906179"/>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posición de texto 4"/>
          <p:cNvSpPr>
            <a:spLocks noGrp="1"/>
          </p:cNvSpPr>
          <p:nvPr>
            <p:ph type="body" sz="quarter" idx="3"/>
          </p:nvPr>
        </p:nvSpPr>
        <p:spPr>
          <a:xfrm>
            <a:off x="4365116" y="2336873"/>
            <a:ext cx="3355521" cy="692076"/>
          </a:xfrm>
        </p:spPr>
        <p:txBody>
          <a:bodyPr anchor="b"/>
          <a:lstStyle>
            <a:lvl1pPr marL="0" indent="0" latinLnBrk="0">
              <a:buNone/>
              <a:defRPr lang="es-ES" sz="2400" b="1"/>
            </a:lvl1pPr>
            <a:lvl2pPr marL="457200" indent="0" latinLnBrk="0">
              <a:buNone/>
              <a:defRPr lang="es-ES" sz="2000" b="1"/>
            </a:lvl2pPr>
            <a:lvl3pPr marL="914400" indent="0" latinLnBrk="0">
              <a:buNone/>
              <a:defRPr lang="es-ES" sz="1800" b="1"/>
            </a:lvl3pPr>
            <a:lvl4pPr marL="1371600" indent="0" latinLnBrk="0">
              <a:buNone/>
              <a:defRPr lang="es-ES" sz="1600" b="1"/>
            </a:lvl4pPr>
            <a:lvl5pPr marL="1828800" indent="0" latinLnBrk="0">
              <a:buNone/>
              <a:defRPr lang="es-ES" sz="1600" b="1"/>
            </a:lvl5pPr>
            <a:lvl6pPr marL="2286000" indent="0" latinLnBrk="0">
              <a:buNone/>
              <a:defRPr lang="es-ES" sz="1600" b="1"/>
            </a:lvl6pPr>
            <a:lvl7pPr marL="2743200" indent="0" latinLnBrk="0">
              <a:buNone/>
              <a:defRPr lang="es-ES" sz="1600" b="1"/>
            </a:lvl7pPr>
            <a:lvl8pPr marL="3200400" indent="0" latinLnBrk="0">
              <a:buNone/>
              <a:defRPr lang="es-ES" sz="1600" b="1"/>
            </a:lvl8pPr>
            <a:lvl9pPr marL="3657600" indent="0" latinLnBrk="0">
              <a:buNone/>
              <a:defRPr lang="es-ES" sz="1600" b="1"/>
            </a:lvl9pPr>
          </a:lstStyle>
          <a:p>
            <a:pPr lvl="0"/>
            <a:r>
              <a:rPr lang="es-ES" smtClean="0"/>
              <a:t>Haga clic para modificar el estilo de texto del patrón</a:t>
            </a:r>
          </a:p>
        </p:txBody>
      </p:sp>
      <p:sp>
        <p:nvSpPr>
          <p:cNvPr id="6" name="Marcador de posición de contenido 5"/>
          <p:cNvSpPr>
            <a:spLocks noGrp="1"/>
          </p:cNvSpPr>
          <p:nvPr>
            <p:ph sz="quarter" idx="4"/>
          </p:nvPr>
        </p:nvSpPr>
        <p:spPr>
          <a:xfrm>
            <a:off x="4195594" y="3030013"/>
            <a:ext cx="3525044" cy="2906179"/>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Marcador de posición de fecha 6"/>
          <p:cNvSpPr>
            <a:spLocks noGrp="1"/>
          </p:cNvSpPr>
          <p:nvPr>
            <p:ph type="dt" sz="half" idx="10"/>
          </p:nvPr>
        </p:nvSpPr>
        <p:spPr/>
        <p:txBody>
          <a:bodyPr/>
          <a:lstStyle/>
          <a:p>
            <a:fld id="{D82014A1-A632-4878-A0D3-F52BA7563730}" type="datetimeFigureOut">
              <a:rPr/>
              <a:pPr/>
              <a:t>19/09/2013</a:t>
            </a:fld>
            <a:endParaRPr lang="es-ES"/>
          </a:p>
        </p:txBody>
      </p:sp>
      <p:sp>
        <p:nvSpPr>
          <p:cNvPr id="8" name="Marcador de posición de pie de página 7"/>
          <p:cNvSpPr>
            <a:spLocks noGrp="1"/>
          </p:cNvSpPr>
          <p:nvPr>
            <p:ph type="ftr" sz="quarter" idx="11"/>
          </p:nvPr>
        </p:nvSpPr>
        <p:spPr/>
        <p:txBody>
          <a:bodyPr/>
          <a:lstStyle/>
          <a:p>
            <a:endParaRPr lang="es-ES"/>
          </a:p>
        </p:txBody>
      </p:sp>
      <p:sp>
        <p:nvSpPr>
          <p:cNvPr id="9" name="Marcador de posición de número de diapositiva 8"/>
          <p:cNvSpPr>
            <a:spLocks noGrp="1"/>
          </p:cNvSpPr>
          <p:nvPr>
            <p:ph type="sldNum" sz="quarter" idx="12"/>
          </p:nvPr>
        </p:nvSpPr>
        <p:spPr/>
        <p:txBody>
          <a:bodyPr/>
          <a:lstStyle/>
          <a:p>
            <a:fld id="{6D22F896-40B5-4ADD-8801-0D06FADFA095}" type="slidenum">
              <a:rPr/>
              <a:pPr/>
              <a:t>‹Nº›</a:t>
            </a:fld>
            <a:endParaRPr lang="es-ES"/>
          </a:p>
        </p:txBody>
      </p:sp>
    </p:spTree>
    <p:extLst>
      <p:ext uri="{BB962C8B-B14F-4D97-AF65-F5344CB8AC3E}">
        <p14:creationId xmlns:p14="http://schemas.microsoft.com/office/powerpoint/2010/main" xmlns="" val="157223286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pic>
        <p:nvPicPr>
          <p:cNvPr id="6" name="Imagen 5"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2" y="1970240"/>
            <a:ext cx="7828359" cy="321164"/>
          </a:xfrm>
          <a:prstGeom prst="rect">
            <a:avLst/>
          </a:prstGeom>
        </p:spPr>
      </p:pic>
      <p:pic>
        <p:nvPicPr>
          <p:cNvPr id="7" name="Imagen 6"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7939371" y="1971234"/>
            <a:ext cx="1202248" cy="144270"/>
          </a:xfrm>
          <a:prstGeom prst="rect">
            <a:avLst/>
          </a:prstGeom>
        </p:spPr>
      </p:pic>
      <p:sp>
        <p:nvSpPr>
          <p:cNvPr id="8" name="Rectángulo 7"/>
          <p:cNvSpPr/>
          <p:nvPr/>
        </p:nvSpPr>
        <p:spPr>
          <a:xfrm>
            <a:off x="2" y="609600"/>
            <a:ext cx="7828359"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ángulo 8"/>
          <p:cNvSpPr/>
          <p:nvPr/>
        </p:nvSpPr>
        <p:spPr>
          <a:xfrm>
            <a:off x="7939371" y="609600"/>
            <a:ext cx="1202248"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posición de fecha 2"/>
          <p:cNvSpPr>
            <a:spLocks noGrp="1"/>
          </p:cNvSpPr>
          <p:nvPr>
            <p:ph type="dt" sz="half" idx="10"/>
          </p:nvPr>
        </p:nvSpPr>
        <p:spPr/>
        <p:txBody>
          <a:bodyPr/>
          <a:lstStyle/>
          <a:p>
            <a:fld id="{CE99F462-093F-4566-844B-4C71F2739DA5}" type="datetimeFigureOut">
              <a:rPr/>
              <a:pPr/>
              <a:t>19/09/2013</a:t>
            </a:fld>
            <a:endParaRPr lang="es-ES"/>
          </a:p>
        </p:txBody>
      </p:sp>
      <p:sp>
        <p:nvSpPr>
          <p:cNvPr id="4" name="Marcador de posición de pie de página 3"/>
          <p:cNvSpPr>
            <a:spLocks noGrp="1"/>
          </p:cNvSpPr>
          <p:nvPr>
            <p:ph type="ftr" sz="quarter" idx="11"/>
          </p:nvPr>
        </p:nvSpPr>
        <p:spPr/>
        <p:txBody>
          <a:bodyPr/>
          <a:lstStyle/>
          <a:p>
            <a:endParaRPr lang="es-ES"/>
          </a:p>
        </p:txBody>
      </p:sp>
      <p:sp>
        <p:nvSpPr>
          <p:cNvPr id="5" name="Marcador de posición de número de diapositiva 4"/>
          <p:cNvSpPr>
            <a:spLocks noGrp="1"/>
          </p:cNvSpPr>
          <p:nvPr>
            <p:ph type="sldNum" sz="quarter" idx="12"/>
          </p:nvPr>
        </p:nvSpPr>
        <p:spPr/>
        <p:txBody>
          <a:bodyPr/>
          <a:lstStyle/>
          <a:p>
            <a:fld id="{6D22F896-40B5-4ADD-8801-0D06FADFA095}" type="slidenum">
              <a:rPr/>
              <a:pPr/>
              <a:t>‹Nº›</a:t>
            </a:fld>
            <a:endParaRPr lang="es-ES"/>
          </a:p>
        </p:txBody>
      </p:sp>
    </p:spTree>
    <p:extLst>
      <p:ext uri="{BB962C8B-B14F-4D97-AF65-F5344CB8AC3E}">
        <p14:creationId xmlns:p14="http://schemas.microsoft.com/office/powerpoint/2010/main" xmlns="" val="246195606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pic>
        <p:nvPicPr>
          <p:cNvPr id="5" name="Imagen 4" descr="HD-ShadowShort.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7939371" y="1971234"/>
            <a:ext cx="1202248" cy="144270"/>
          </a:xfrm>
          <a:prstGeom prst="rect">
            <a:avLst/>
          </a:prstGeom>
        </p:spPr>
      </p:pic>
      <p:sp>
        <p:nvSpPr>
          <p:cNvPr id="6" name="Rectángulo 5"/>
          <p:cNvSpPr/>
          <p:nvPr/>
        </p:nvSpPr>
        <p:spPr>
          <a:xfrm>
            <a:off x="7939371" y="609600"/>
            <a:ext cx="1202248"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Marcador de posición de fecha 1"/>
          <p:cNvSpPr>
            <a:spLocks noGrp="1"/>
          </p:cNvSpPr>
          <p:nvPr>
            <p:ph type="dt" sz="half" idx="10"/>
          </p:nvPr>
        </p:nvSpPr>
        <p:spPr/>
        <p:txBody>
          <a:bodyPr/>
          <a:lstStyle/>
          <a:p>
            <a:fld id="{3D24A7AC-904D-4781-85BA-7D10C17ED021}" type="datetimeFigureOut">
              <a:rPr/>
              <a:pPr/>
              <a:t>19/09/2013</a:t>
            </a:fld>
            <a:endParaRPr lang="es-ES"/>
          </a:p>
        </p:txBody>
      </p:sp>
      <p:sp>
        <p:nvSpPr>
          <p:cNvPr id="3" name="Marcador de posición de pie de página 2"/>
          <p:cNvSpPr>
            <a:spLocks noGrp="1"/>
          </p:cNvSpPr>
          <p:nvPr>
            <p:ph type="ftr" sz="quarter" idx="11"/>
          </p:nvPr>
        </p:nvSpPr>
        <p:spPr/>
        <p:txBody>
          <a:bodyPr/>
          <a:lstStyle/>
          <a:p>
            <a:endParaRPr lang="es-ES"/>
          </a:p>
        </p:txBody>
      </p:sp>
      <p:sp>
        <p:nvSpPr>
          <p:cNvPr id="4" name="Marcador de posición de número de diapositiva 3"/>
          <p:cNvSpPr>
            <a:spLocks noGrp="1"/>
          </p:cNvSpPr>
          <p:nvPr>
            <p:ph type="sldNum" sz="quarter" idx="12"/>
          </p:nvPr>
        </p:nvSpPr>
        <p:spPr/>
        <p:txBody>
          <a:bodyPr/>
          <a:lstStyle/>
          <a:p>
            <a:fld id="{6D22F896-40B5-4ADD-8801-0D06FADFA095}" type="slidenum">
              <a:rPr/>
              <a:pPr/>
              <a:t>‹Nº›</a:t>
            </a:fld>
            <a:endParaRPr lang="es-ES"/>
          </a:p>
        </p:txBody>
      </p:sp>
    </p:spTree>
    <p:extLst>
      <p:ext uri="{BB962C8B-B14F-4D97-AF65-F5344CB8AC3E}">
        <p14:creationId xmlns:p14="http://schemas.microsoft.com/office/powerpoint/2010/main" xmlns="" val="105431473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Contenido con leyenda">
    <p:spTree>
      <p:nvGrpSpPr>
        <p:cNvPr id="1" name=""/>
        <p:cNvGrpSpPr/>
        <p:nvPr/>
      </p:nvGrpSpPr>
      <p:grpSpPr>
        <a:xfrm>
          <a:off x="0" y="0"/>
          <a:ext cx="0" cy="0"/>
          <a:chOff x="0" y="0"/>
          <a:chExt cx="0" cy="0"/>
        </a:xfrm>
      </p:grpSpPr>
      <p:pic>
        <p:nvPicPr>
          <p:cNvPr id="8" name="Imagen 7"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2" y="1970240"/>
            <a:ext cx="7828359" cy="321164"/>
          </a:xfrm>
          <a:prstGeom prst="rect">
            <a:avLst/>
          </a:prstGeom>
        </p:spPr>
      </p:pic>
      <p:pic>
        <p:nvPicPr>
          <p:cNvPr id="9" name="Imagen 8"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7939371" y="1971234"/>
            <a:ext cx="1202248" cy="144270"/>
          </a:xfrm>
          <a:prstGeom prst="rect">
            <a:avLst/>
          </a:prstGeom>
        </p:spPr>
      </p:pic>
      <p:sp>
        <p:nvSpPr>
          <p:cNvPr id="10" name="Rectángulo 9"/>
          <p:cNvSpPr/>
          <p:nvPr/>
        </p:nvSpPr>
        <p:spPr>
          <a:xfrm>
            <a:off x="2" y="609600"/>
            <a:ext cx="7828359"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ángulo 10"/>
          <p:cNvSpPr/>
          <p:nvPr/>
        </p:nvSpPr>
        <p:spPr>
          <a:xfrm>
            <a:off x="7939371" y="609600"/>
            <a:ext cx="1202248"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p:nvPr>
        </p:nvSpPr>
        <p:spPr>
          <a:xfrm>
            <a:off x="510241" y="753227"/>
            <a:ext cx="7210394" cy="1080940"/>
          </a:xfrm>
        </p:spPr>
        <p:txBody>
          <a:bodyPr anchor="ctr">
            <a:normAutofit/>
          </a:bodyPr>
          <a:lstStyle>
            <a:lvl1pPr latinLnBrk="0">
              <a:defRPr lang="es-ES" sz="3600"/>
            </a:lvl1pPr>
          </a:lstStyle>
          <a:p>
            <a:r>
              <a:rPr lang="es-ES" smtClean="0"/>
              <a:t>Haga clic para modificar el estilo de título del patrón</a:t>
            </a:r>
            <a:endParaRPr lang="es-ES"/>
          </a:p>
        </p:txBody>
      </p:sp>
      <p:sp>
        <p:nvSpPr>
          <p:cNvPr id="3" name="Marcador de posición de contenido 2"/>
          <p:cNvSpPr>
            <a:spLocks noGrp="1"/>
          </p:cNvSpPr>
          <p:nvPr>
            <p:ph idx="1"/>
          </p:nvPr>
        </p:nvSpPr>
        <p:spPr>
          <a:xfrm>
            <a:off x="3514385" y="2336878"/>
            <a:ext cx="4206252" cy="3599313"/>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posición de texto 3"/>
          <p:cNvSpPr>
            <a:spLocks noGrp="1"/>
          </p:cNvSpPr>
          <p:nvPr>
            <p:ph type="body" sz="half" idx="2"/>
          </p:nvPr>
        </p:nvSpPr>
        <p:spPr>
          <a:xfrm>
            <a:off x="510243" y="2336877"/>
            <a:ext cx="2842559" cy="3599317"/>
          </a:xfrm>
        </p:spPr>
        <p:txBody>
          <a:bodyPr anchor="ctr"/>
          <a:lstStyle>
            <a:lvl1pPr marL="0" indent="0" latinLnBrk="0">
              <a:buNone/>
              <a:defRPr lang="es-ES" sz="1600"/>
            </a:lvl1pPr>
            <a:lvl2pPr marL="457200" indent="0" latinLnBrk="0">
              <a:buNone/>
              <a:defRPr lang="es-ES" sz="1400"/>
            </a:lvl2pPr>
            <a:lvl3pPr marL="914400" indent="0" latinLnBrk="0">
              <a:buNone/>
              <a:defRPr lang="es-ES" sz="1200"/>
            </a:lvl3pPr>
            <a:lvl4pPr marL="1371600" indent="0" latinLnBrk="0">
              <a:buNone/>
              <a:defRPr lang="es-ES" sz="1000"/>
            </a:lvl4pPr>
            <a:lvl5pPr marL="1828800" indent="0" latinLnBrk="0">
              <a:buNone/>
              <a:defRPr lang="es-ES" sz="1000"/>
            </a:lvl5pPr>
            <a:lvl6pPr marL="2286000" indent="0" latinLnBrk="0">
              <a:buNone/>
              <a:defRPr lang="es-ES" sz="1000"/>
            </a:lvl6pPr>
            <a:lvl7pPr marL="2743200" indent="0" latinLnBrk="0">
              <a:buNone/>
              <a:defRPr lang="es-ES" sz="1000"/>
            </a:lvl7pPr>
            <a:lvl8pPr marL="3200400" indent="0" latinLnBrk="0">
              <a:buNone/>
              <a:defRPr lang="es-ES" sz="1000"/>
            </a:lvl8pPr>
            <a:lvl9pPr marL="3657600" indent="0" latinLnBrk="0">
              <a:buNone/>
              <a:defRPr lang="es-ES" sz="1000"/>
            </a:lvl9pPr>
          </a:lstStyle>
          <a:p>
            <a:pPr lvl="0"/>
            <a:r>
              <a:rPr lang="es-ES" smtClean="0"/>
              <a:t>Haga clic para modificar el estilo de texto del patrón</a:t>
            </a:r>
          </a:p>
        </p:txBody>
      </p:sp>
      <p:sp>
        <p:nvSpPr>
          <p:cNvPr id="5" name="Marcador de posición de fecha 4"/>
          <p:cNvSpPr>
            <a:spLocks noGrp="1"/>
          </p:cNvSpPr>
          <p:nvPr>
            <p:ph type="dt" sz="half" idx="10"/>
          </p:nvPr>
        </p:nvSpPr>
        <p:spPr/>
        <p:txBody>
          <a:bodyPr/>
          <a:lstStyle/>
          <a:p>
            <a:fld id="{E331444B-B92B-4E27-8C94-BB93EAF5CB18}" type="datetimeFigureOut">
              <a:rPr/>
              <a:pPr/>
              <a:t>19/09/2013</a:t>
            </a:fld>
            <a:endParaRPr lang="es-ES"/>
          </a:p>
        </p:txBody>
      </p:sp>
      <p:sp>
        <p:nvSpPr>
          <p:cNvPr id="6" name="Marcador de posición de pie de página 5"/>
          <p:cNvSpPr>
            <a:spLocks noGrp="1"/>
          </p:cNvSpPr>
          <p:nvPr>
            <p:ph type="ftr" sz="quarter" idx="11"/>
          </p:nvPr>
        </p:nvSpPr>
        <p:spPr/>
        <p:txBody>
          <a:bodyPr/>
          <a:lstStyle/>
          <a:p>
            <a:endParaRPr lang="es-ES"/>
          </a:p>
        </p:txBody>
      </p:sp>
      <p:sp>
        <p:nvSpPr>
          <p:cNvPr id="7" name="Marcador de posición de número de diapositiva 6"/>
          <p:cNvSpPr>
            <a:spLocks noGrp="1"/>
          </p:cNvSpPr>
          <p:nvPr>
            <p:ph type="sldNum" sz="quarter" idx="12"/>
          </p:nvPr>
        </p:nvSpPr>
        <p:spPr/>
        <p:txBody>
          <a:bodyPr/>
          <a:lstStyle/>
          <a:p>
            <a:fld id="{6D22F896-40B5-4ADD-8801-0D06FADFA095}" type="slidenum">
              <a:rPr/>
              <a:pPr/>
              <a:t>‹Nº›</a:t>
            </a:fld>
            <a:endParaRPr lang="es-ES"/>
          </a:p>
        </p:txBody>
      </p:sp>
    </p:spTree>
    <p:extLst>
      <p:ext uri="{BB962C8B-B14F-4D97-AF65-F5344CB8AC3E}">
        <p14:creationId xmlns:p14="http://schemas.microsoft.com/office/powerpoint/2010/main" xmlns="" val="114184056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Imagen con leyenda">
    <p:spTree>
      <p:nvGrpSpPr>
        <p:cNvPr id="1" name=""/>
        <p:cNvGrpSpPr/>
        <p:nvPr/>
      </p:nvGrpSpPr>
      <p:grpSpPr>
        <a:xfrm>
          <a:off x="0" y="0"/>
          <a:ext cx="0" cy="0"/>
          <a:chOff x="0" y="0"/>
          <a:chExt cx="0" cy="0"/>
        </a:xfrm>
      </p:grpSpPr>
      <p:pic>
        <p:nvPicPr>
          <p:cNvPr id="8" name="Imagen 7"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2" y="1970240"/>
            <a:ext cx="7828359" cy="321164"/>
          </a:xfrm>
          <a:prstGeom prst="rect">
            <a:avLst/>
          </a:prstGeom>
        </p:spPr>
      </p:pic>
      <p:pic>
        <p:nvPicPr>
          <p:cNvPr id="9" name="Imagen 8"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7939371" y="1971234"/>
            <a:ext cx="1202248" cy="144270"/>
          </a:xfrm>
          <a:prstGeom prst="rect">
            <a:avLst/>
          </a:prstGeom>
        </p:spPr>
      </p:pic>
      <p:sp>
        <p:nvSpPr>
          <p:cNvPr id="10" name="Rectángulo 9"/>
          <p:cNvSpPr/>
          <p:nvPr/>
        </p:nvSpPr>
        <p:spPr>
          <a:xfrm>
            <a:off x="2" y="609600"/>
            <a:ext cx="7828359"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ángulo 10"/>
          <p:cNvSpPr/>
          <p:nvPr/>
        </p:nvSpPr>
        <p:spPr>
          <a:xfrm>
            <a:off x="7939371" y="609600"/>
            <a:ext cx="1202248"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p:nvPr>
        </p:nvSpPr>
        <p:spPr>
          <a:xfrm>
            <a:off x="510245" y="753228"/>
            <a:ext cx="7210393" cy="1080938"/>
          </a:xfrm>
        </p:spPr>
        <p:txBody>
          <a:bodyPr anchor="ctr">
            <a:normAutofit/>
          </a:bodyPr>
          <a:lstStyle>
            <a:lvl1pPr latinLnBrk="0">
              <a:defRPr lang="es-ES" sz="3600"/>
            </a:lvl1pPr>
          </a:lstStyle>
          <a:p>
            <a:r>
              <a:rPr lang="es-ES" smtClean="0"/>
              <a:t>Haga clic para modificar el estilo de título del patrón</a:t>
            </a:r>
            <a:endParaRPr lang="es-ES"/>
          </a:p>
        </p:txBody>
      </p:sp>
      <p:sp>
        <p:nvSpPr>
          <p:cNvPr id="3" name="Marcador de posición de imagen 2"/>
          <p:cNvSpPr>
            <a:spLocks noGrp="1" noChangeAspect="1"/>
          </p:cNvSpPr>
          <p:nvPr>
            <p:ph type="pic" idx="1"/>
          </p:nvPr>
        </p:nvSpPr>
        <p:spPr>
          <a:xfrm>
            <a:off x="3651252" y="2336874"/>
            <a:ext cx="4069387" cy="3599312"/>
          </a:xfrm>
          <a:noFill/>
          <a:ln>
            <a:noFill/>
          </a:ln>
          <a:effectLst>
            <a:outerShdw blurRad="76200" dist="63500" dir="5040000" algn="tl" rotWithShape="0">
              <a:srgbClr val="000000">
                <a:alpha val="41000"/>
              </a:srgbClr>
            </a:outerShdw>
          </a:effectLst>
        </p:spPr>
        <p:txBody>
          <a:bodyPr anchor="t"/>
          <a:lstStyle>
            <a:lvl1pPr marL="0" indent="0" latinLnBrk="0">
              <a:buNone/>
              <a:defRPr lang="es-ES" sz="3200"/>
            </a:lvl1pPr>
            <a:lvl2pPr marL="457200" indent="0" latinLnBrk="0">
              <a:buNone/>
              <a:defRPr lang="es-ES" sz="2800"/>
            </a:lvl2pPr>
            <a:lvl3pPr marL="914400" indent="0" latinLnBrk="0">
              <a:buNone/>
              <a:defRPr lang="es-ES" sz="2400"/>
            </a:lvl3pPr>
            <a:lvl4pPr marL="1371600" indent="0" latinLnBrk="0">
              <a:buNone/>
              <a:defRPr lang="es-ES" sz="2000"/>
            </a:lvl4pPr>
            <a:lvl5pPr marL="1828800" indent="0" latinLnBrk="0">
              <a:buNone/>
              <a:defRPr lang="es-ES" sz="2000"/>
            </a:lvl5pPr>
            <a:lvl6pPr marL="2286000" indent="0" latinLnBrk="0">
              <a:buNone/>
              <a:defRPr lang="es-ES" sz="2000"/>
            </a:lvl6pPr>
            <a:lvl7pPr marL="2743200" indent="0" latinLnBrk="0">
              <a:buNone/>
              <a:defRPr lang="es-ES" sz="2000"/>
            </a:lvl7pPr>
            <a:lvl8pPr marL="3200400" indent="0" latinLnBrk="0">
              <a:buNone/>
              <a:defRPr lang="es-ES" sz="2000"/>
            </a:lvl8pPr>
            <a:lvl9pPr marL="3657600" indent="0" latinLnBrk="0">
              <a:buNone/>
              <a:defRPr lang="es-ES" sz="2000"/>
            </a:lvl9pPr>
          </a:lstStyle>
          <a:p>
            <a:r>
              <a:rPr lang="es-ES" smtClean="0"/>
              <a:t>Haga clic en el icono para agregar una imagen</a:t>
            </a:r>
            <a:endParaRPr lang="es-ES"/>
          </a:p>
        </p:txBody>
      </p:sp>
      <p:sp>
        <p:nvSpPr>
          <p:cNvPr id="4" name="Marcador de posición de texto 3"/>
          <p:cNvSpPr>
            <a:spLocks noGrp="1"/>
          </p:cNvSpPr>
          <p:nvPr>
            <p:ph type="body" sz="half" idx="2"/>
          </p:nvPr>
        </p:nvSpPr>
        <p:spPr>
          <a:xfrm>
            <a:off x="510242" y="2336878"/>
            <a:ext cx="2907192" cy="3599315"/>
          </a:xfrm>
        </p:spPr>
        <p:txBody>
          <a:bodyPr anchor="ctr"/>
          <a:lstStyle>
            <a:lvl1pPr marL="0" indent="0" latinLnBrk="0">
              <a:buNone/>
              <a:defRPr lang="es-ES" sz="1600"/>
            </a:lvl1pPr>
            <a:lvl2pPr marL="457200" indent="0" latinLnBrk="0">
              <a:buNone/>
              <a:defRPr lang="es-ES" sz="1400"/>
            </a:lvl2pPr>
            <a:lvl3pPr marL="914400" indent="0" latinLnBrk="0">
              <a:buNone/>
              <a:defRPr lang="es-ES" sz="1200"/>
            </a:lvl3pPr>
            <a:lvl4pPr marL="1371600" indent="0" latinLnBrk="0">
              <a:buNone/>
              <a:defRPr lang="es-ES" sz="1000"/>
            </a:lvl4pPr>
            <a:lvl5pPr marL="1828800" indent="0" latinLnBrk="0">
              <a:buNone/>
              <a:defRPr lang="es-ES" sz="1000"/>
            </a:lvl5pPr>
            <a:lvl6pPr marL="2286000" indent="0" latinLnBrk="0">
              <a:buNone/>
              <a:defRPr lang="es-ES" sz="1000"/>
            </a:lvl6pPr>
            <a:lvl7pPr marL="2743200" indent="0" latinLnBrk="0">
              <a:buNone/>
              <a:defRPr lang="es-ES" sz="1000"/>
            </a:lvl7pPr>
            <a:lvl8pPr marL="3200400" indent="0" latinLnBrk="0">
              <a:buNone/>
              <a:defRPr lang="es-ES" sz="1000"/>
            </a:lvl8pPr>
            <a:lvl9pPr marL="3657600" indent="0" latinLnBrk="0">
              <a:buNone/>
              <a:defRPr lang="es-ES" sz="1000"/>
            </a:lvl9pPr>
          </a:lstStyle>
          <a:p>
            <a:pPr lvl="0"/>
            <a:r>
              <a:rPr lang="es-ES" smtClean="0"/>
              <a:t>Haga clic para modificar el estilo de texto del patrón</a:t>
            </a:r>
          </a:p>
        </p:txBody>
      </p:sp>
      <p:sp>
        <p:nvSpPr>
          <p:cNvPr id="5" name="Marcador de posición de fecha 4"/>
          <p:cNvSpPr>
            <a:spLocks noGrp="1"/>
          </p:cNvSpPr>
          <p:nvPr>
            <p:ph type="dt" sz="half" idx="10"/>
          </p:nvPr>
        </p:nvSpPr>
        <p:spPr/>
        <p:txBody>
          <a:bodyPr/>
          <a:lstStyle/>
          <a:p>
            <a:fld id="{363EFA5E-FA76-400D-B3DC-F0BA90E6D107}" type="datetimeFigureOut">
              <a:rPr/>
              <a:pPr/>
              <a:t>19/09/2013</a:t>
            </a:fld>
            <a:endParaRPr lang="es-ES"/>
          </a:p>
        </p:txBody>
      </p:sp>
      <p:sp>
        <p:nvSpPr>
          <p:cNvPr id="6" name="Marcador de posición de pie de página 5"/>
          <p:cNvSpPr>
            <a:spLocks noGrp="1"/>
          </p:cNvSpPr>
          <p:nvPr>
            <p:ph type="ftr" sz="quarter" idx="11"/>
          </p:nvPr>
        </p:nvSpPr>
        <p:spPr/>
        <p:txBody>
          <a:bodyPr/>
          <a:lstStyle/>
          <a:p>
            <a:endParaRPr lang="es-ES"/>
          </a:p>
        </p:txBody>
      </p:sp>
      <p:sp>
        <p:nvSpPr>
          <p:cNvPr id="7" name="Marcador de posición de número de diapositiva 6"/>
          <p:cNvSpPr>
            <a:spLocks noGrp="1"/>
          </p:cNvSpPr>
          <p:nvPr>
            <p:ph type="sldNum" sz="quarter" idx="12"/>
          </p:nvPr>
        </p:nvSpPr>
        <p:spPr/>
        <p:txBody>
          <a:bodyPr/>
          <a:lstStyle/>
          <a:p>
            <a:fld id="{6D22F896-40B5-4ADD-8801-0D06FADFA095}" type="slidenum">
              <a:rPr/>
              <a:pPr/>
              <a:t>‹Nº›</a:t>
            </a:fld>
            <a:endParaRPr lang="es-ES"/>
          </a:p>
        </p:txBody>
      </p:sp>
    </p:spTree>
    <p:extLst>
      <p:ext uri="{BB962C8B-B14F-4D97-AF65-F5344CB8AC3E}">
        <p14:creationId xmlns:p14="http://schemas.microsoft.com/office/powerpoint/2010/main" xmlns="" val="329570161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Vista panorámica con leyenda">
    <p:spTree>
      <p:nvGrpSpPr>
        <p:cNvPr id="1" name=""/>
        <p:cNvGrpSpPr/>
        <p:nvPr/>
      </p:nvGrpSpPr>
      <p:grpSpPr>
        <a:xfrm>
          <a:off x="0" y="0"/>
          <a:ext cx="0" cy="0"/>
          <a:chOff x="0" y="0"/>
          <a:chExt cx="0" cy="0"/>
        </a:xfrm>
      </p:grpSpPr>
      <p:pic>
        <p:nvPicPr>
          <p:cNvPr id="8" name="Imagen 7"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2" y="5928628"/>
            <a:ext cx="7828359" cy="321164"/>
          </a:xfrm>
          <a:prstGeom prst="rect">
            <a:avLst/>
          </a:prstGeom>
        </p:spPr>
      </p:pic>
      <p:pic>
        <p:nvPicPr>
          <p:cNvPr id="9" name="Imagen 8"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7939371" y="5929622"/>
            <a:ext cx="1202248" cy="144270"/>
          </a:xfrm>
          <a:prstGeom prst="rect">
            <a:avLst/>
          </a:prstGeom>
        </p:spPr>
      </p:pic>
      <p:sp>
        <p:nvSpPr>
          <p:cNvPr id="10" name="Rectángulo 9"/>
          <p:cNvSpPr/>
          <p:nvPr/>
        </p:nvSpPr>
        <p:spPr>
          <a:xfrm>
            <a:off x="2" y="4567988"/>
            <a:ext cx="7828359"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ángulo 10"/>
          <p:cNvSpPr/>
          <p:nvPr/>
        </p:nvSpPr>
        <p:spPr>
          <a:xfrm>
            <a:off x="7939371" y="4567988"/>
            <a:ext cx="1202248"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p:nvPr>
        </p:nvSpPr>
        <p:spPr>
          <a:xfrm>
            <a:off x="510244" y="4711621"/>
            <a:ext cx="7210394" cy="453051"/>
          </a:xfrm>
        </p:spPr>
        <p:txBody>
          <a:bodyPr anchor="b">
            <a:normAutofit/>
          </a:bodyPr>
          <a:lstStyle>
            <a:lvl1pPr latinLnBrk="0">
              <a:defRPr lang="es-ES" sz="2400"/>
            </a:lvl1pPr>
          </a:lstStyle>
          <a:p>
            <a:r>
              <a:rPr lang="es-ES" smtClean="0"/>
              <a:t>Haga clic para modificar el estilo de título del patrón</a:t>
            </a:r>
            <a:endParaRPr lang="es-ES"/>
          </a:p>
        </p:txBody>
      </p:sp>
      <p:sp>
        <p:nvSpPr>
          <p:cNvPr id="3" name="Marcador de posición de imagen 2"/>
          <p:cNvSpPr>
            <a:spLocks noGrp="1" noChangeAspect="1"/>
          </p:cNvSpPr>
          <p:nvPr>
            <p:ph type="pic" idx="1"/>
          </p:nvPr>
        </p:nvSpPr>
        <p:spPr>
          <a:xfrm>
            <a:off x="510244" y="609602"/>
            <a:ext cx="7210394" cy="3589575"/>
          </a:xfrm>
          <a:noFill/>
          <a:ln>
            <a:noFill/>
          </a:ln>
          <a:effectLst>
            <a:outerShdw blurRad="76200" dist="63500" dir="5040000" algn="tl" rotWithShape="0">
              <a:srgbClr val="000000">
                <a:alpha val="41000"/>
              </a:srgbClr>
            </a:outerShdw>
          </a:effectLst>
        </p:spPr>
        <p:txBody>
          <a:bodyPr anchor="t"/>
          <a:lstStyle>
            <a:lvl1pPr marL="0" indent="0" latinLnBrk="0">
              <a:buNone/>
              <a:defRPr lang="es-ES" sz="3200"/>
            </a:lvl1pPr>
            <a:lvl2pPr marL="457200" indent="0" latinLnBrk="0">
              <a:buNone/>
              <a:defRPr lang="es-ES" sz="2800"/>
            </a:lvl2pPr>
            <a:lvl3pPr marL="914400" indent="0" latinLnBrk="0">
              <a:buNone/>
              <a:defRPr lang="es-ES" sz="2400"/>
            </a:lvl3pPr>
            <a:lvl4pPr marL="1371600" indent="0" latinLnBrk="0">
              <a:buNone/>
              <a:defRPr lang="es-ES" sz="2000"/>
            </a:lvl4pPr>
            <a:lvl5pPr marL="1828800" indent="0" latinLnBrk="0">
              <a:buNone/>
              <a:defRPr lang="es-ES" sz="2000"/>
            </a:lvl5pPr>
            <a:lvl6pPr marL="2286000" indent="0" latinLnBrk="0">
              <a:buNone/>
              <a:defRPr lang="es-ES" sz="2000"/>
            </a:lvl6pPr>
            <a:lvl7pPr marL="2743200" indent="0" latinLnBrk="0">
              <a:buNone/>
              <a:defRPr lang="es-ES" sz="2000"/>
            </a:lvl7pPr>
            <a:lvl8pPr marL="3200400" indent="0" latinLnBrk="0">
              <a:buNone/>
              <a:defRPr lang="es-ES" sz="2000"/>
            </a:lvl8pPr>
            <a:lvl9pPr marL="3657600" indent="0" latinLnBrk="0">
              <a:buNone/>
              <a:defRPr lang="es-ES" sz="2000"/>
            </a:lvl9pPr>
          </a:lstStyle>
          <a:p>
            <a:r>
              <a:rPr lang="es-ES" smtClean="0"/>
              <a:t>Haga clic en el icono para agregar una imagen</a:t>
            </a:r>
            <a:endParaRPr lang="es-ES"/>
          </a:p>
        </p:txBody>
      </p:sp>
      <p:sp>
        <p:nvSpPr>
          <p:cNvPr id="4" name="Marcador de posición de texto 3"/>
          <p:cNvSpPr>
            <a:spLocks noGrp="1"/>
          </p:cNvSpPr>
          <p:nvPr>
            <p:ph type="body" sz="half" idx="2"/>
          </p:nvPr>
        </p:nvSpPr>
        <p:spPr>
          <a:xfrm>
            <a:off x="510241" y="5169588"/>
            <a:ext cx="7210397" cy="622971"/>
          </a:xfrm>
        </p:spPr>
        <p:txBody>
          <a:bodyPr/>
          <a:lstStyle>
            <a:lvl1pPr marL="0" indent="0" latinLnBrk="0">
              <a:buNone/>
              <a:defRPr lang="es-ES" sz="1600"/>
            </a:lvl1pPr>
            <a:lvl2pPr marL="457200" indent="0" latinLnBrk="0">
              <a:buNone/>
              <a:defRPr lang="es-ES" sz="1400"/>
            </a:lvl2pPr>
            <a:lvl3pPr marL="914400" indent="0" latinLnBrk="0">
              <a:buNone/>
              <a:defRPr lang="es-ES" sz="1200"/>
            </a:lvl3pPr>
            <a:lvl4pPr marL="1371600" indent="0" latinLnBrk="0">
              <a:buNone/>
              <a:defRPr lang="es-ES" sz="1000"/>
            </a:lvl4pPr>
            <a:lvl5pPr marL="1828800" indent="0" latinLnBrk="0">
              <a:buNone/>
              <a:defRPr lang="es-ES" sz="1000"/>
            </a:lvl5pPr>
            <a:lvl6pPr marL="2286000" indent="0" latinLnBrk="0">
              <a:buNone/>
              <a:defRPr lang="es-ES" sz="1000"/>
            </a:lvl6pPr>
            <a:lvl7pPr marL="2743200" indent="0" latinLnBrk="0">
              <a:buNone/>
              <a:defRPr lang="es-ES" sz="1000"/>
            </a:lvl7pPr>
            <a:lvl8pPr marL="3200400" indent="0" latinLnBrk="0">
              <a:buNone/>
              <a:defRPr lang="es-ES" sz="1000"/>
            </a:lvl8pPr>
            <a:lvl9pPr marL="3657600" indent="0" latinLnBrk="0">
              <a:buNone/>
              <a:defRPr lang="es-ES" sz="1000"/>
            </a:lvl9pPr>
          </a:lstStyle>
          <a:p>
            <a:pPr lvl="0"/>
            <a:r>
              <a:rPr lang="es-ES" smtClean="0"/>
              <a:t>Haga clic para modificar el estilo de texto del patrón</a:t>
            </a:r>
          </a:p>
        </p:txBody>
      </p:sp>
      <p:sp>
        <p:nvSpPr>
          <p:cNvPr id="5" name="Marcador de posición de fecha 4"/>
          <p:cNvSpPr>
            <a:spLocks noGrp="1"/>
          </p:cNvSpPr>
          <p:nvPr>
            <p:ph type="dt" sz="half" idx="10"/>
          </p:nvPr>
        </p:nvSpPr>
        <p:spPr/>
        <p:txBody>
          <a:bodyPr/>
          <a:lstStyle/>
          <a:p>
            <a:fld id="{446C117F-5CCF-4837-BE5F-2B92066CAFAF}" type="datetimeFigureOut">
              <a:rPr/>
              <a:pPr/>
              <a:t>19/09/2013</a:t>
            </a:fld>
            <a:endParaRPr lang="es-ES"/>
          </a:p>
        </p:txBody>
      </p:sp>
      <p:sp>
        <p:nvSpPr>
          <p:cNvPr id="6" name="Marcador de posición de pie de página 5"/>
          <p:cNvSpPr>
            <a:spLocks noGrp="1"/>
          </p:cNvSpPr>
          <p:nvPr>
            <p:ph type="ftr" sz="quarter" idx="11"/>
          </p:nvPr>
        </p:nvSpPr>
        <p:spPr/>
        <p:txBody>
          <a:bodyPr/>
          <a:lstStyle/>
          <a:p>
            <a:endParaRPr lang="es-ES"/>
          </a:p>
        </p:txBody>
      </p:sp>
      <p:sp>
        <p:nvSpPr>
          <p:cNvPr id="7" name="Marcador de posición de número de diapositiva 6"/>
          <p:cNvSpPr>
            <a:spLocks noGrp="1"/>
          </p:cNvSpPr>
          <p:nvPr>
            <p:ph type="sldNum" sz="quarter" idx="12"/>
          </p:nvPr>
        </p:nvSpPr>
        <p:spPr>
          <a:xfrm>
            <a:off x="8047094" y="4711314"/>
            <a:ext cx="865613" cy="1090789"/>
          </a:xfrm>
        </p:spPr>
        <p:txBody>
          <a:bodyPr/>
          <a:lstStyle/>
          <a:p>
            <a:fld id="{6D22F896-40B5-4ADD-8801-0D06FADFA095}" type="slidenum">
              <a:rPr/>
              <a:pPr/>
              <a:t>‹Nº›</a:t>
            </a:fld>
            <a:endParaRPr lang="es-ES"/>
          </a:p>
        </p:txBody>
      </p:sp>
    </p:spTree>
    <p:extLst>
      <p:ext uri="{BB962C8B-B14F-4D97-AF65-F5344CB8AC3E}">
        <p14:creationId xmlns:p14="http://schemas.microsoft.com/office/powerpoint/2010/main" xmlns="" val="406423940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Título y leyenda">
    <p:spTree>
      <p:nvGrpSpPr>
        <p:cNvPr id="1" name=""/>
        <p:cNvGrpSpPr/>
        <p:nvPr/>
      </p:nvGrpSpPr>
      <p:grpSpPr>
        <a:xfrm>
          <a:off x="0" y="0"/>
          <a:ext cx="0" cy="0"/>
          <a:chOff x="0" y="0"/>
          <a:chExt cx="0" cy="0"/>
        </a:xfrm>
      </p:grpSpPr>
      <p:pic>
        <p:nvPicPr>
          <p:cNvPr id="8" name="Imagen 7"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2" y="5928628"/>
            <a:ext cx="7828359" cy="321164"/>
          </a:xfrm>
          <a:prstGeom prst="rect">
            <a:avLst/>
          </a:prstGeom>
        </p:spPr>
      </p:pic>
      <p:pic>
        <p:nvPicPr>
          <p:cNvPr id="9" name="Imagen 8"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7939371" y="5929622"/>
            <a:ext cx="1202248" cy="144270"/>
          </a:xfrm>
          <a:prstGeom prst="rect">
            <a:avLst/>
          </a:prstGeom>
        </p:spPr>
      </p:pic>
      <p:sp>
        <p:nvSpPr>
          <p:cNvPr id="10" name="Rectángulo 9"/>
          <p:cNvSpPr/>
          <p:nvPr/>
        </p:nvSpPr>
        <p:spPr>
          <a:xfrm>
            <a:off x="2" y="4567988"/>
            <a:ext cx="7828359"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ángulo 10"/>
          <p:cNvSpPr/>
          <p:nvPr/>
        </p:nvSpPr>
        <p:spPr>
          <a:xfrm>
            <a:off x="7939371" y="4567988"/>
            <a:ext cx="1202248"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p:nvPr>
        </p:nvSpPr>
        <p:spPr>
          <a:xfrm>
            <a:off x="510241" y="609597"/>
            <a:ext cx="7210394" cy="3592750"/>
          </a:xfrm>
        </p:spPr>
        <p:txBody>
          <a:bodyPr anchor="ctr"/>
          <a:lstStyle>
            <a:lvl1pPr latinLnBrk="0">
              <a:defRPr lang="es-ES" sz="3200"/>
            </a:lvl1pPr>
          </a:lstStyle>
          <a:p>
            <a:r>
              <a:rPr lang="es-ES" smtClean="0"/>
              <a:t>Haga clic para modificar el estilo de título del patrón</a:t>
            </a:r>
            <a:endParaRPr lang="es-ES"/>
          </a:p>
        </p:txBody>
      </p:sp>
      <p:sp>
        <p:nvSpPr>
          <p:cNvPr id="4" name="Marcador de posición de texto 3"/>
          <p:cNvSpPr>
            <a:spLocks noGrp="1"/>
          </p:cNvSpPr>
          <p:nvPr>
            <p:ph type="body" sz="half" idx="2"/>
          </p:nvPr>
        </p:nvSpPr>
        <p:spPr>
          <a:xfrm>
            <a:off x="510244" y="4711620"/>
            <a:ext cx="7210394" cy="1090789"/>
          </a:xfrm>
        </p:spPr>
        <p:txBody>
          <a:bodyPr anchor="ctr"/>
          <a:lstStyle>
            <a:lvl1pPr marL="0" indent="0" latinLnBrk="0">
              <a:buNone/>
              <a:defRPr lang="es-ES" sz="1600"/>
            </a:lvl1pPr>
            <a:lvl2pPr marL="457200" indent="0" latinLnBrk="0">
              <a:buNone/>
              <a:defRPr lang="es-ES" sz="1400"/>
            </a:lvl2pPr>
            <a:lvl3pPr marL="914400" indent="0" latinLnBrk="0">
              <a:buNone/>
              <a:defRPr lang="es-ES" sz="1200"/>
            </a:lvl3pPr>
            <a:lvl4pPr marL="1371600" indent="0" latinLnBrk="0">
              <a:buNone/>
              <a:defRPr lang="es-ES" sz="1000"/>
            </a:lvl4pPr>
            <a:lvl5pPr marL="1828800" indent="0" latinLnBrk="0">
              <a:buNone/>
              <a:defRPr lang="es-ES" sz="1000"/>
            </a:lvl5pPr>
            <a:lvl6pPr marL="2286000" indent="0" latinLnBrk="0">
              <a:buNone/>
              <a:defRPr lang="es-ES" sz="1000"/>
            </a:lvl6pPr>
            <a:lvl7pPr marL="2743200" indent="0" latinLnBrk="0">
              <a:buNone/>
              <a:defRPr lang="es-ES" sz="1000"/>
            </a:lvl7pPr>
            <a:lvl8pPr marL="3200400" indent="0" latinLnBrk="0">
              <a:buNone/>
              <a:defRPr lang="es-ES" sz="1000"/>
            </a:lvl8pPr>
            <a:lvl9pPr marL="3657600" indent="0" latinLnBrk="0">
              <a:buNone/>
              <a:defRPr lang="es-ES" sz="1000"/>
            </a:lvl9pPr>
          </a:lstStyle>
          <a:p>
            <a:pPr lvl="0"/>
            <a:r>
              <a:rPr lang="es-ES" smtClean="0"/>
              <a:t>Haga clic para modificar el estilo de texto del patrón</a:t>
            </a:r>
          </a:p>
        </p:txBody>
      </p:sp>
      <p:sp>
        <p:nvSpPr>
          <p:cNvPr id="5" name="Marcador de posición de fecha 4"/>
          <p:cNvSpPr>
            <a:spLocks noGrp="1"/>
          </p:cNvSpPr>
          <p:nvPr>
            <p:ph type="dt" sz="half" idx="10"/>
          </p:nvPr>
        </p:nvSpPr>
        <p:spPr/>
        <p:txBody>
          <a:bodyPr/>
          <a:lstStyle/>
          <a:p>
            <a:fld id="{84EB90BD-B6CE-46B7-997F-7313B992CCDC}" type="datetimeFigureOut">
              <a:rPr/>
              <a:pPr/>
              <a:t>19/09/2013</a:t>
            </a:fld>
            <a:endParaRPr lang="es-ES"/>
          </a:p>
        </p:txBody>
      </p:sp>
      <p:sp>
        <p:nvSpPr>
          <p:cNvPr id="6" name="Marcador de posición de pie de página 5"/>
          <p:cNvSpPr>
            <a:spLocks noGrp="1"/>
          </p:cNvSpPr>
          <p:nvPr>
            <p:ph type="ftr" sz="quarter" idx="11"/>
          </p:nvPr>
        </p:nvSpPr>
        <p:spPr/>
        <p:txBody>
          <a:bodyPr/>
          <a:lstStyle/>
          <a:p>
            <a:endParaRPr lang="es-ES"/>
          </a:p>
        </p:txBody>
      </p:sp>
      <p:sp>
        <p:nvSpPr>
          <p:cNvPr id="7" name="Marcador de posición de número de diapositiva 6"/>
          <p:cNvSpPr>
            <a:spLocks noGrp="1"/>
          </p:cNvSpPr>
          <p:nvPr>
            <p:ph type="sldNum" sz="quarter" idx="12"/>
          </p:nvPr>
        </p:nvSpPr>
        <p:spPr>
          <a:xfrm>
            <a:off x="8047094" y="4711620"/>
            <a:ext cx="865613" cy="1090789"/>
          </a:xfrm>
        </p:spPr>
        <p:txBody>
          <a:bodyPr/>
          <a:lstStyle/>
          <a:p>
            <a:fld id="{6D22F896-40B5-4ADD-8801-0D06FADFA095}" type="slidenum">
              <a:rPr/>
              <a:pPr/>
              <a:t>‹Nº›</a:t>
            </a:fld>
            <a:endParaRPr lang="es-ES"/>
          </a:p>
        </p:txBody>
      </p:sp>
    </p:spTree>
    <p:extLst>
      <p:ext uri="{BB962C8B-B14F-4D97-AF65-F5344CB8AC3E}">
        <p14:creationId xmlns:p14="http://schemas.microsoft.com/office/powerpoint/2010/main" xmlns="" val="253836949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Cita con leyenda">
    <p:spTree>
      <p:nvGrpSpPr>
        <p:cNvPr id="1" name=""/>
        <p:cNvGrpSpPr/>
        <p:nvPr/>
      </p:nvGrpSpPr>
      <p:grpSpPr>
        <a:xfrm>
          <a:off x="0" y="0"/>
          <a:ext cx="0" cy="0"/>
          <a:chOff x="0" y="0"/>
          <a:chExt cx="0" cy="0"/>
        </a:xfrm>
      </p:grpSpPr>
      <p:pic>
        <p:nvPicPr>
          <p:cNvPr id="11" name="Imagen 10"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2" y="5928628"/>
            <a:ext cx="7828359" cy="321164"/>
          </a:xfrm>
          <a:prstGeom prst="rect">
            <a:avLst/>
          </a:prstGeom>
        </p:spPr>
      </p:pic>
      <p:pic>
        <p:nvPicPr>
          <p:cNvPr id="13" name="Imagen 12"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7939371" y="5929622"/>
            <a:ext cx="1202248" cy="144270"/>
          </a:xfrm>
          <a:prstGeom prst="rect">
            <a:avLst/>
          </a:prstGeom>
        </p:spPr>
      </p:pic>
      <p:sp>
        <p:nvSpPr>
          <p:cNvPr id="14" name="Rectángulo 13"/>
          <p:cNvSpPr/>
          <p:nvPr/>
        </p:nvSpPr>
        <p:spPr>
          <a:xfrm>
            <a:off x="2" y="4567988"/>
            <a:ext cx="7828359"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ángulo 14"/>
          <p:cNvSpPr/>
          <p:nvPr/>
        </p:nvSpPr>
        <p:spPr>
          <a:xfrm>
            <a:off x="7939371" y="4567988"/>
            <a:ext cx="1202248"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p:nvPr>
        </p:nvSpPr>
        <p:spPr>
          <a:xfrm>
            <a:off x="845892" y="609603"/>
            <a:ext cx="6539158" cy="3036061"/>
          </a:xfrm>
        </p:spPr>
        <p:txBody>
          <a:bodyPr anchor="ctr"/>
          <a:lstStyle>
            <a:lvl1pPr latinLnBrk="0">
              <a:defRPr lang="es-ES" sz="3200"/>
            </a:lvl1pPr>
          </a:lstStyle>
          <a:p>
            <a:r>
              <a:rPr lang="es-ES" smtClean="0"/>
              <a:t>Haga clic para modificar el estilo de título del patrón</a:t>
            </a:r>
            <a:endParaRPr lang="es-ES"/>
          </a:p>
        </p:txBody>
      </p:sp>
      <p:sp>
        <p:nvSpPr>
          <p:cNvPr id="12" name="Marcador de posición de texto 3"/>
          <p:cNvSpPr>
            <a:spLocks noGrp="1"/>
          </p:cNvSpPr>
          <p:nvPr>
            <p:ph type="body" sz="half" idx="13"/>
          </p:nvPr>
        </p:nvSpPr>
        <p:spPr>
          <a:xfrm>
            <a:off x="1051717" y="3653379"/>
            <a:ext cx="6117434" cy="548968"/>
          </a:xfrm>
        </p:spPr>
        <p:txBody>
          <a:bodyPr anchor="t">
            <a:normAutofit/>
          </a:bodyPr>
          <a:lstStyle>
            <a:lvl1pPr marL="0" indent="0" latinLnBrk="0">
              <a:buNone/>
              <a:defRPr lang="es-ES" sz="1400"/>
            </a:lvl1pPr>
            <a:lvl2pPr marL="457200" indent="0" latinLnBrk="0">
              <a:buNone/>
              <a:defRPr lang="es-ES" sz="1400"/>
            </a:lvl2pPr>
            <a:lvl3pPr marL="914400" indent="0" latinLnBrk="0">
              <a:buNone/>
              <a:defRPr lang="es-ES" sz="1200"/>
            </a:lvl3pPr>
            <a:lvl4pPr marL="1371600" indent="0" latinLnBrk="0">
              <a:buNone/>
              <a:defRPr lang="es-ES" sz="1000"/>
            </a:lvl4pPr>
            <a:lvl5pPr marL="1828800" indent="0" latinLnBrk="0">
              <a:buNone/>
              <a:defRPr lang="es-ES" sz="1000"/>
            </a:lvl5pPr>
            <a:lvl6pPr marL="2286000" indent="0" latinLnBrk="0">
              <a:buNone/>
              <a:defRPr lang="es-ES" sz="1000"/>
            </a:lvl6pPr>
            <a:lvl7pPr marL="2743200" indent="0" latinLnBrk="0">
              <a:buNone/>
              <a:defRPr lang="es-ES" sz="1000"/>
            </a:lvl7pPr>
            <a:lvl8pPr marL="3200400" indent="0" latinLnBrk="0">
              <a:buNone/>
              <a:defRPr lang="es-ES" sz="1000"/>
            </a:lvl8pPr>
            <a:lvl9pPr marL="3657600" indent="0" latinLnBrk="0">
              <a:buNone/>
              <a:defRPr lang="es-ES" sz="1000"/>
            </a:lvl9pPr>
          </a:lstStyle>
          <a:p>
            <a:pPr lvl="0"/>
            <a:r>
              <a:rPr lang="es-ES" smtClean="0"/>
              <a:t>Haga clic para modificar el estilo de texto del patrón</a:t>
            </a:r>
          </a:p>
        </p:txBody>
      </p:sp>
      <p:sp>
        <p:nvSpPr>
          <p:cNvPr id="4" name="Marcador de posición de texto 3"/>
          <p:cNvSpPr>
            <a:spLocks noGrp="1"/>
          </p:cNvSpPr>
          <p:nvPr>
            <p:ph type="body" sz="half" idx="2"/>
          </p:nvPr>
        </p:nvSpPr>
        <p:spPr>
          <a:xfrm>
            <a:off x="510244" y="4711620"/>
            <a:ext cx="7210394" cy="1090789"/>
          </a:xfrm>
        </p:spPr>
        <p:txBody>
          <a:bodyPr anchor="ctr">
            <a:normAutofit/>
          </a:bodyPr>
          <a:lstStyle>
            <a:lvl1pPr marL="0" indent="0" latinLnBrk="0">
              <a:buNone/>
              <a:defRPr lang="es-ES" sz="1600"/>
            </a:lvl1pPr>
            <a:lvl2pPr marL="457200" indent="0" latinLnBrk="0">
              <a:buNone/>
              <a:defRPr lang="es-ES" sz="1400"/>
            </a:lvl2pPr>
            <a:lvl3pPr marL="914400" indent="0" latinLnBrk="0">
              <a:buNone/>
              <a:defRPr lang="es-ES" sz="1200"/>
            </a:lvl3pPr>
            <a:lvl4pPr marL="1371600" indent="0" latinLnBrk="0">
              <a:buNone/>
              <a:defRPr lang="es-ES" sz="1000"/>
            </a:lvl4pPr>
            <a:lvl5pPr marL="1828800" indent="0" latinLnBrk="0">
              <a:buNone/>
              <a:defRPr lang="es-ES" sz="1000"/>
            </a:lvl5pPr>
            <a:lvl6pPr marL="2286000" indent="0" latinLnBrk="0">
              <a:buNone/>
              <a:defRPr lang="es-ES" sz="1000"/>
            </a:lvl6pPr>
            <a:lvl7pPr marL="2743200" indent="0" latinLnBrk="0">
              <a:buNone/>
              <a:defRPr lang="es-ES" sz="1000"/>
            </a:lvl7pPr>
            <a:lvl8pPr marL="3200400" indent="0" latinLnBrk="0">
              <a:buNone/>
              <a:defRPr lang="es-ES" sz="1000"/>
            </a:lvl8pPr>
            <a:lvl9pPr marL="3657600" indent="0" latinLnBrk="0">
              <a:buNone/>
              <a:defRPr lang="es-ES" sz="1000"/>
            </a:lvl9pPr>
          </a:lstStyle>
          <a:p>
            <a:pPr lvl="0"/>
            <a:r>
              <a:rPr lang="es-ES" smtClean="0"/>
              <a:t>Haga clic para modificar el estilo de texto del patrón</a:t>
            </a:r>
          </a:p>
        </p:txBody>
      </p:sp>
      <p:sp>
        <p:nvSpPr>
          <p:cNvPr id="5" name="Marcador de posición de fecha 4"/>
          <p:cNvSpPr>
            <a:spLocks noGrp="1"/>
          </p:cNvSpPr>
          <p:nvPr>
            <p:ph type="dt" sz="half" idx="10"/>
          </p:nvPr>
        </p:nvSpPr>
        <p:spPr/>
        <p:txBody>
          <a:bodyPr/>
          <a:lstStyle/>
          <a:p>
            <a:fld id="{CDB9D11F-B188-461D-B23F-39381795C052}" type="datetimeFigureOut">
              <a:rPr/>
              <a:pPr/>
              <a:t>19/09/2013</a:t>
            </a:fld>
            <a:endParaRPr lang="es-ES"/>
          </a:p>
        </p:txBody>
      </p:sp>
      <p:sp>
        <p:nvSpPr>
          <p:cNvPr id="6" name="Marcador de posición de pie de página 5"/>
          <p:cNvSpPr>
            <a:spLocks noGrp="1"/>
          </p:cNvSpPr>
          <p:nvPr>
            <p:ph type="ftr" sz="quarter" idx="11"/>
          </p:nvPr>
        </p:nvSpPr>
        <p:spPr/>
        <p:txBody>
          <a:bodyPr/>
          <a:lstStyle/>
          <a:p>
            <a:endParaRPr lang="es-ES"/>
          </a:p>
        </p:txBody>
      </p:sp>
      <p:sp>
        <p:nvSpPr>
          <p:cNvPr id="7" name="Marcador de posición de número de diapositiva 6"/>
          <p:cNvSpPr>
            <a:spLocks noGrp="1"/>
          </p:cNvSpPr>
          <p:nvPr>
            <p:ph type="sldNum" sz="quarter" idx="12"/>
          </p:nvPr>
        </p:nvSpPr>
        <p:spPr>
          <a:xfrm>
            <a:off x="8047094" y="4709930"/>
            <a:ext cx="865613" cy="1090789"/>
          </a:xfrm>
        </p:spPr>
        <p:txBody>
          <a:bodyPr/>
          <a:lstStyle/>
          <a:p>
            <a:fld id="{6D22F896-40B5-4ADD-8801-0D06FADFA095}" type="slidenum">
              <a:rPr/>
              <a:pPr/>
              <a:t>‹Nº›</a:t>
            </a:fld>
            <a:endParaRPr lang="es-ES"/>
          </a:p>
        </p:txBody>
      </p:sp>
      <p:sp>
        <p:nvSpPr>
          <p:cNvPr id="16" name="Cuadro de texto 15"/>
          <p:cNvSpPr txBox="1"/>
          <p:nvPr/>
        </p:nvSpPr>
        <p:spPr>
          <a:xfrm>
            <a:off x="437679" y="748116"/>
            <a:ext cx="457200" cy="584776"/>
          </a:xfrm>
          <a:prstGeom prst="rect">
            <a:avLst/>
          </a:prstGeom>
        </p:spPr>
        <p:txBody>
          <a:bodyPr vert="horz" lIns="91440" tIns="45720" rIns="91440" bIns="45720" rtlCol="0" anchor="ctr">
            <a:noAutofit/>
          </a:bodyPr>
          <a:lstStyle>
            <a:lvl1pPr latinLnBrk="0">
              <a:spcBef>
                <a:spcPct val="0"/>
              </a:spcBef>
              <a:buNone/>
              <a:defRPr lang="es-ES"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latinLnBrk="0">
              <a:defRPr lang="es-ES">
                <a:solidFill>
                  <a:schemeClr val="tx2"/>
                </a:solidFill>
              </a:defRPr>
            </a:lvl2pPr>
            <a:lvl3pPr latinLnBrk="0">
              <a:defRPr lang="es-ES">
                <a:solidFill>
                  <a:schemeClr val="tx2"/>
                </a:solidFill>
              </a:defRPr>
            </a:lvl3pPr>
            <a:lvl4pPr latinLnBrk="0">
              <a:defRPr lang="es-ES">
                <a:solidFill>
                  <a:schemeClr val="tx2"/>
                </a:solidFill>
              </a:defRPr>
            </a:lvl4pPr>
            <a:lvl5pPr latinLnBrk="0">
              <a:defRPr lang="es-ES">
                <a:solidFill>
                  <a:schemeClr val="tx2"/>
                </a:solidFill>
              </a:defRPr>
            </a:lvl5pPr>
            <a:lvl6pPr latinLnBrk="0">
              <a:defRPr lang="es-ES">
                <a:solidFill>
                  <a:schemeClr val="tx2"/>
                </a:solidFill>
              </a:defRPr>
            </a:lvl6pPr>
            <a:lvl7pPr latinLnBrk="0">
              <a:defRPr lang="es-ES">
                <a:solidFill>
                  <a:schemeClr val="tx2"/>
                </a:solidFill>
              </a:defRPr>
            </a:lvl7pPr>
            <a:lvl8pPr latinLnBrk="0">
              <a:defRPr lang="es-ES">
                <a:solidFill>
                  <a:schemeClr val="tx2"/>
                </a:solidFill>
              </a:defRPr>
            </a:lvl8pPr>
            <a:lvl9pPr latinLnBrk="0">
              <a:defRPr lang="es-ES">
                <a:solidFill>
                  <a:schemeClr val="tx2"/>
                </a:solidFill>
              </a:defRPr>
            </a:lvl9pPr>
          </a:lstStyle>
          <a:p>
            <a:pPr lvl="0"/>
            <a:r>
              <a:rPr lang="es-ES" sz="7200">
                <a:solidFill>
                  <a:schemeClr val="tx1"/>
                </a:solidFill>
                <a:effectLst/>
              </a:rPr>
              <a:t>“</a:t>
            </a:r>
          </a:p>
        </p:txBody>
      </p:sp>
      <p:sp>
        <p:nvSpPr>
          <p:cNvPr id="17" name="Cuadro de texto 16"/>
          <p:cNvSpPr txBox="1"/>
          <p:nvPr/>
        </p:nvSpPr>
        <p:spPr>
          <a:xfrm>
            <a:off x="7247107" y="3033524"/>
            <a:ext cx="457200" cy="584776"/>
          </a:xfrm>
          <a:prstGeom prst="rect">
            <a:avLst/>
          </a:prstGeom>
        </p:spPr>
        <p:txBody>
          <a:bodyPr vert="horz" lIns="91440" tIns="45720" rIns="91440" bIns="45720" rtlCol="0" anchor="ctr">
            <a:noAutofit/>
          </a:bodyPr>
          <a:lstStyle>
            <a:lvl1pPr latinLnBrk="0">
              <a:spcBef>
                <a:spcPct val="0"/>
              </a:spcBef>
              <a:buNone/>
              <a:defRPr lang="es-ES"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latinLnBrk="0">
              <a:defRPr lang="es-ES">
                <a:solidFill>
                  <a:schemeClr val="tx2"/>
                </a:solidFill>
              </a:defRPr>
            </a:lvl2pPr>
            <a:lvl3pPr latinLnBrk="0">
              <a:defRPr lang="es-ES">
                <a:solidFill>
                  <a:schemeClr val="tx2"/>
                </a:solidFill>
              </a:defRPr>
            </a:lvl3pPr>
            <a:lvl4pPr latinLnBrk="0">
              <a:defRPr lang="es-ES">
                <a:solidFill>
                  <a:schemeClr val="tx2"/>
                </a:solidFill>
              </a:defRPr>
            </a:lvl4pPr>
            <a:lvl5pPr latinLnBrk="0">
              <a:defRPr lang="es-ES">
                <a:solidFill>
                  <a:schemeClr val="tx2"/>
                </a:solidFill>
              </a:defRPr>
            </a:lvl5pPr>
            <a:lvl6pPr latinLnBrk="0">
              <a:defRPr lang="es-ES">
                <a:solidFill>
                  <a:schemeClr val="tx2"/>
                </a:solidFill>
              </a:defRPr>
            </a:lvl6pPr>
            <a:lvl7pPr latinLnBrk="0">
              <a:defRPr lang="es-ES">
                <a:solidFill>
                  <a:schemeClr val="tx2"/>
                </a:solidFill>
              </a:defRPr>
            </a:lvl7pPr>
            <a:lvl8pPr latinLnBrk="0">
              <a:defRPr lang="es-ES">
                <a:solidFill>
                  <a:schemeClr val="tx2"/>
                </a:solidFill>
              </a:defRPr>
            </a:lvl8pPr>
            <a:lvl9pPr latinLnBrk="0">
              <a:defRPr lang="es-ES">
                <a:solidFill>
                  <a:schemeClr val="tx2"/>
                </a:solidFill>
              </a:defRPr>
            </a:lvl9pPr>
          </a:lstStyle>
          <a:p>
            <a:pPr lvl="0" algn="r"/>
            <a:r>
              <a:rPr lang="es-ES" sz="7200">
                <a:solidFill>
                  <a:schemeClr val="tx1"/>
                </a:solidFill>
                <a:effectLst/>
              </a:rPr>
              <a:t>”</a:t>
            </a:r>
          </a:p>
        </p:txBody>
      </p:sp>
    </p:spTree>
    <p:extLst>
      <p:ext uri="{BB962C8B-B14F-4D97-AF65-F5344CB8AC3E}">
        <p14:creationId xmlns:p14="http://schemas.microsoft.com/office/powerpoint/2010/main" xmlns="" val="345995669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pic>
        <p:nvPicPr>
          <p:cNvPr id="7" name="Imagen 6"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4086907"/>
            <a:ext cx="7828359" cy="321164"/>
          </a:xfrm>
          <a:prstGeom prst="rect">
            <a:avLst/>
          </a:prstGeom>
        </p:spPr>
      </p:pic>
      <p:pic>
        <p:nvPicPr>
          <p:cNvPr id="8" name="Imagen 7"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7939368" y="4087901"/>
            <a:ext cx="1202248" cy="144270"/>
          </a:xfrm>
          <a:prstGeom prst="rect">
            <a:avLst/>
          </a:prstGeom>
        </p:spPr>
      </p:pic>
      <p:sp>
        <p:nvSpPr>
          <p:cNvPr id="9" name="Rectángulo 8"/>
          <p:cNvSpPr/>
          <p:nvPr/>
        </p:nvSpPr>
        <p:spPr>
          <a:xfrm>
            <a:off x="-2" y="2726267"/>
            <a:ext cx="7828359"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ángulo 9"/>
          <p:cNvSpPr/>
          <p:nvPr/>
        </p:nvSpPr>
        <p:spPr>
          <a:xfrm>
            <a:off x="7939369" y="2726267"/>
            <a:ext cx="1202248"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p:nvPr>
        </p:nvSpPr>
        <p:spPr>
          <a:xfrm>
            <a:off x="510242" y="2869895"/>
            <a:ext cx="7210395" cy="1090788"/>
          </a:xfrm>
        </p:spPr>
        <p:txBody>
          <a:bodyPr anchor="ctr">
            <a:normAutofit/>
          </a:bodyPr>
          <a:lstStyle>
            <a:lvl1pPr algn="r" latinLnBrk="0">
              <a:defRPr lang="es-ES" sz="3600"/>
            </a:lvl1pPr>
          </a:lstStyle>
          <a:p>
            <a:r>
              <a:rPr lang="es-ES" smtClean="0"/>
              <a:t>Haga clic para modificar el estilo de título del patrón</a:t>
            </a:r>
            <a:endParaRPr lang="es-ES"/>
          </a:p>
        </p:txBody>
      </p:sp>
      <p:sp>
        <p:nvSpPr>
          <p:cNvPr id="3" name="Marcador de posición de texto 2"/>
          <p:cNvSpPr>
            <a:spLocks noGrp="1"/>
          </p:cNvSpPr>
          <p:nvPr>
            <p:ph type="body" idx="1"/>
          </p:nvPr>
        </p:nvSpPr>
        <p:spPr>
          <a:xfrm>
            <a:off x="510242" y="4232172"/>
            <a:ext cx="7210395" cy="1704017"/>
          </a:xfrm>
        </p:spPr>
        <p:txBody>
          <a:bodyPr>
            <a:normAutofit/>
          </a:bodyPr>
          <a:lstStyle>
            <a:lvl1pPr marL="0" indent="0" algn="r" latinLnBrk="0">
              <a:buNone/>
              <a:defRPr lang="es-ES" sz="2000">
                <a:solidFill>
                  <a:schemeClr val="tx1">
                    <a:tint val="75000"/>
                  </a:schemeClr>
                </a:solidFill>
              </a:defRPr>
            </a:lvl1pPr>
            <a:lvl2pPr marL="457200" indent="0" latinLnBrk="0">
              <a:buNone/>
              <a:defRPr lang="es-ES" sz="2000">
                <a:solidFill>
                  <a:schemeClr val="tx1">
                    <a:tint val="75000"/>
                  </a:schemeClr>
                </a:solidFill>
              </a:defRPr>
            </a:lvl2pPr>
            <a:lvl3pPr marL="914400" indent="0" latinLnBrk="0">
              <a:buNone/>
              <a:defRPr lang="es-ES" sz="1800">
                <a:solidFill>
                  <a:schemeClr val="tx1">
                    <a:tint val="75000"/>
                  </a:schemeClr>
                </a:solidFill>
              </a:defRPr>
            </a:lvl3pPr>
            <a:lvl4pPr marL="1371600" indent="0" latinLnBrk="0">
              <a:buNone/>
              <a:defRPr lang="es-ES" sz="1600">
                <a:solidFill>
                  <a:schemeClr val="tx1">
                    <a:tint val="75000"/>
                  </a:schemeClr>
                </a:solidFill>
              </a:defRPr>
            </a:lvl4pPr>
            <a:lvl5pPr marL="1828800" indent="0" latinLnBrk="0">
              <a:buNone/>
              <a:defRPr lang="es-ES" sz="1600">
                <a:solidFill>
                  <a:schemeClr val="tx1">
                    <a:tint val="75000"/>
                  </a:schemeClr>
                </a:solidFill>
              </a:defRPr>
            </a:lvl5pPr>
            <a:lvl6pPr marL="2286000" indent="0" latinLnBrk="0">
              <a:buNone/>
              <a:defRPr lang="es-ES" sz="1600">
                <a:solidFill>
                  <a:schemeClr val="tx1">
                    <a:tint val="75000"/>
                  </a:schemeClr>
                </a:solidFill>
              </a:defRPr>
            </a:lvl6pPr>
            <a:lvl7pPr marL="2743200" indent="0" latinLnBrk="0">
              <a:buNone/>
              <a:defRPr lang="es-ES" sz="1600">
                <a:solidFill>
                  <a:schemeClr val="tx1">
                    <a:tint val="75000"/>
                  </a:schemeClr>
                </a:solidFill>
              </a:defRPr>
            </a:lvl7pPr>
            <a:lvl8pPr marL="3200400" indent="0" latinLnBrk="0">
              <a:buNone/>
              <a:defRPr lang="es-ES" sz="1600">
                <a:solidFill>
                  <a:schemeClr val="tx1">
                    <a:tint val="75000"/>
                  </a:schemeClr>
                </a:solidFill>
              </a:defRPr>
            </a:lvl8pPr>
            <a:lvl9pPr marL="3657600" indent="0" latinLnBrk="0">
              <a:buNone/>
              <a:defRPr lang="es-ES" sz="1600">
                <a:solidFill>
                  <a:schemeClr val="tx1">
                    <a:tint val="75000"/>
                  </a:schemeClr>
                </a:solidFill>
              </a:defRPr>
            </a:lvl9pPr>
          </a:lstStyle>
          <a:p>
            <a:pPr lvl="0"/>
            <a:r>
              <a:rPr lang="es-ES" smtClean="0"/>
              <a:t>Haga clic para modificar el estilo de texto del patrón</a:t>
            </a:r>
          </a:p>
        </p:txBody>
      </p:sp>
      <p:sp>
        <p:nvSpPr>
          <p:cNvPr id="4" name="Marcador de posición de fecha 3"/>
          <p:cNvSpPr>
            <a:spLocks noGrp="1"/>
          </p:cNvSpPr>
          <p:nvPr>
            <p:ph type="dt" sz="half" idx="10"/>
          </p:nvPr>
        </p:nvSpPr>
        <p:spPr/>
        <p:txBody>
          <a:bodyPr/>
          <a:lstStyle/>
          <a:p>
            <a:fld id="{957AFD1A-AB51-405B-95E5-7DA8553A45CF}" type="datetimeFigureOut">
              <a:rPr lang="es-MX" smtClean="0"/>
              <a:pPr/>
              <a:t>09/10/2014</a:t>
            </a:fld>
            <a:endParaRPr lang="es-MX"/>
          </a:p>
        </p:txBody>
      </p:sp>
      <p:sp>
        <p:nvSpPr>
          <p:cNvPr id="5" name="Marcador de posición de pie de página 4"/>
          <p:cNvSpPr>
            <a:spLocks noGrp="1"/>
          </p:cNvSpPr>
          <p:nvPr>
            <p:ph type="ftr" sz="quarter" idx="11"/>
          </p:nvPr>
        </p:nvSpPr>
        <p:spPr/>
        <p:txBody>
          <a:bodyPr/>
          <a:lstStyle/>
          <a:p>
            <a:endParaRPr lang="es-MX"/>
          </a:p>
        </p:txBody>
      </p:sp>
      <p:sp>
        <p:nvSpPr>
          <p:cNvPr id="6" name="Marcador de posición de número de diapositiva 5"/>
          <p:cNvSpPr>
            <a:spLocks noGrp="1"/>
          </p:cNvSpPr>
          <p:nvPr>
            <p:ph type="sldNum" sz="quarter" idx="12"/>
          </p:nvPr>
        </p:nvSpPr>
        <p:spPr>
          <a:xfrm>
            <a:off x="8047092" y="2869896"/>
            <a:ext cx="865613" cy="1090789"/>
          </a:xfrm>
        </p:spPr>
        <p:txBody>
          <a:bodyPr/>
          <a:lstStyle/>
          <a:p>
            <a:fld id="{F6C735C6-FC76-4605-821B-5BF475795B44}" type="slidenum">
              <a:rPr lang="es-MX" smtClean="0"/>
              <a:pPr/>
              <a:t>‹Nº›</a:t>
            </a:fld>
            <a:endParaRPr lang="es-MX"/>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pic>
        <p:nvPicPr>
          <p:cNvPr id="9" name="Imagen 8"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2" y="5928628"/>
            <a:ext cx="7828359" cy="321164"/>
          </a:xfrm>
          <a:prstGeom prst="rect">
            <a:avLst/>
          </a:prstGeom>
        </p:spPr>
      </p:pic>
      <p:pic>
        <p:nvPicPr>
          <p:cNvPr id="10" name="Imagen 9"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7939371" y="5929622"/>
            <a:ext cx="1202248" cy="144270"/>
          </a:xfrm>
          <a:prstGeom prst="rect">
            <a:avLst/>
          </a:prstGeom>
        </p:spPr>
      </p:pic>
      <p:sp>
        <p:nvSpPr>
          <p:cNvPr id="11" name="Rectángulo 10"/>
          <p:cNvSpPr/>
          <p:nvPr/>
        </p:nvSpPr>
        <p:spPr>
          <a:xfrm>
            <a:off x="2" y="4567988"/>
            <a:ext cx="7828359"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ángulo 11"/>
          <p:cNvSpPr/>
          <p:nvPr/>
        </p:nvSpPr>
        <p:spPr>
          <a:xfrm>
            <a:off x="7939371" y="4567988"/>
            <a:ext cx="1202248"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p:nvPr>
        </p:nvSpPr>
        <p:spPr>
          <a:xfrm>
            <a:off x="510241" y="4711620"/>
            <a:ext cx="7210397" cy="588535"/>
          </a:xfrm>
        </p:spPr>
        <p:txBody>
          <a:bodyPr anchor="b"/>
          <a:lstStyle>
            <a:lvl1pPr latinLnBrk="0">
              <a:defRPr lang="es-ES" sz="3200"/>
            </a:lvl1pPr>
          </a:lstStyle>
          <a:p>
            <a:r>
              <a:rPr lang="es-ES" smtClean="0"/>
              <a:t>Haga clic para modificar el estilo de título del patrón</a:t>
            </a:r>
            <a:endParaRPr lang="es-ES"/>
          </a:p>
        </p:txBody>
      </p:sp>
      <p:sp>
        <p:nvSpPr>
          <p:cNvPr id="4" name="Marcador de posición de texto 3"/>
          <p:cNvSpPr>
            <a:spLocks noGrp="1"/>
          </p:cNvSpPr>
          <p:nvPr>
            <p:ph type="body" sz="half" idx="2"/>
          </p:nvPr>
        </p:nvSpPr>
        <p:spPr>
          <a:xfrm>
            <a:off x="510242" y="5300154"/>
            <a:ext cx="7210397" cy="502255"/>
          </a:xfrm>
        </p:spPr>
        <p:txBody>
          <a:bodyPr anchor="t"/>
          <a:lstStyle>
            <a:lvl1pPr marL="0" indent="0" latinLnBrk="0">
              <a:buNone/>
              <a:defRPr lang="es-ES" sz="1600"/>
            </a:lvl1pPr>
            <a:lvl2pPr marL="457200" indent="0" latinLnBrk="0">
              <a:buNone/>
              <a:defRPr lang="es-ES" sz="1400"/>
            </a:lvl2pPr>
            <a:lvl3pPr marL="914400" indent="0" latinLnBrk="0">
              <a:buNone/>
              <a:defRPr lang="es-ES" sz="1200"/>
            </a:lvl3pPr>
            <a:lvl4pPr marL="1371600" indent="0" latinLnBrk="0">
              <a:buNone/>
              <a:defRPr lang="es-ES" sz="1000"/>
            </a:lvl4pPr>
            <a:lvl5pPr marL="1828800" indent="0" latinLnBrk="0">
              <a:buNone/>
              <a:defRPr lang="es-ES" sz="1000"/>
            </a:lvl5pPr>
            <a:lvl6pPr marL="2286000" indent="0" latinLnBrk="0">
              <a:buNone/>
              <a:defRPr lang="es-ES" sz="1000"/>
            </a:lvl6pPr>
            <a:lvl7pPr marL="2743200" indent="0" latinLnBrk="0">
              <a:buNone/>
              <a:defRPr lang="es-ES" sz="1000"/>
            </a:lvl7pPr>
            <a:lvl8pPr marL="3200400" indent="0" latinLnBrk="0">
              <a:buNone/>
              <a:defRPr lang="es-ES" sz="1000"/>
            </a:lvl8pPr>
            <a:lvl9pPr marL="3657600" indent="0" latinLnBrk="0">
              <a:buNone/>
              <a:defRPr lang="es-ES" sz="1000"/>
            </a:lvl9pPr>
          </a:lstStyle>
          <a:p>
            <a:pPr lvl="0"/>
            <a:r>
              <a:rPr lang="es-ES" smtClean="0"/>
              <a:t>Haga clic para modificar el estilo de texto del patrón</a:t>
            </a:r>
          </a:p>
        </p:txBody>
      </p:sp>
      <p:sp>
        <p:nvSpPr>
          <p:cNvPr id="5" name="Marcador de posición de fecha 4"/>
          <p:cNvSpPr>
            <a:spLocks noGrp="1"/>
          </p:cNvSpPr>
          <p:nvPr>
            <p:ph type="dt" sz="half" idx="10"/>
          </p:nvPr>
        </p:nvSpPr>
        <p:spPr/>
        <p:txBody>
          <a:bodyPr/>
          <a:lstStyle/>
          <a:p>
            <a:fld id="{52E6D8D9-55A2-4063-B0F3-121F44549695}" type="datetimeFigureOut">
              <a:rPr/>
              <a:pPr/>
              <a:t>19/09/2013</a:t>
            </a:fld>
            <a:endParaRPr lang="es-ES"/>
          </a:p>
        </p:txBody>
      </p:sp>
      <p:sp>
        <p:nvSpPr>
          <p:cNvPr id="6" name="Marcador de posición de pie de página 5"/>
          <p:cNvSpPr>
            <a:spLocks noGrp="1"/>
          </p:cNvSpPr>
          <p:nvPr>
            <p:ph type="ftr" sz="quarter" idx="11"/>
          </p:nvPr>
        </p:nvSpPr>
        <p:spPr/>
        <p:txBody>
          <a:bodyPr/>
          <a:lstStyle/>
          <a:p>
            <a:endParaRPr lang="es-ES"/>
          </a:p>
        </p:txBody>
      </p:sp>
      <p:sp>
        <p:nvSpPr>
          <p:cNvPr id="7" name="Marcador de posición de número de diapositiva 6"/>
          <p:cNvSpPr>
            <a:spLocks noGrp="1"/>
          </p:cNvSpPr>
          <p:nvPr>
            <p:ph type="sldNum" sz="quarter" idx="12"/>
          </p:nvPr>
        </p:nvSpPr>
        <p:spPr>
          <a:xfrm>
            <a:off x="8047094" y="4709930"/>
            <a:ext cx="865613" cy="1090789"/>
          </a:xfrm>
        </p:spPr>
        <p:txBody>
          <a:bodyPr/>
          <a:lstStyle/>
          <a:p>
            <a:fld id="{6D22F896-40B5-4ADD-8801-0D06FADFA095}" type="slidenum">
              <a:rPr/>
              <a:pPr/>
              <a:t>‹Nº›</a:t>
            </a:fld>
            <a:endParaRPr lang="es-ES"/>
          </a:p>
        </p:txBody>
      </p:sp>
    </p:spTree>
    <p:extLst>
      <p:ext uri="{BB962C8B-B14F-4D97-AF65-F5344CB8AC3E}">
        <p14:creationId xmlns:p14="http://schemas.microsoft.com/office/powerpoint/2010/main" xmlns="" val="428730402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3 columnas">
    <p:spTree>
      <p:nvGrpSpPr>
        <p:cNvPr id="1" name=""/>
        <p:cNvGrpSpPr/>
        <p:nvPr/>
      </p:nvGrpSpPr>
      <p:grpSpPr>
        <a:xfrm>
          <a:off x="0" y="0"/>
          <a:ext cx="0" cy="0"/>
          <a:chOff x="0" y="0"/>
          <a:chExt cx="0" cy="0"/>
        </a:xfrm>
      </p:grpSpPr>
      <p:pic>
        <p:nvPicPr>
          <p:cNvPr id="13" name="Imagen 12"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2" y="1970240"/>
            <a:ext cx="7828359" cy="321164"/>
          </a:xfrm>
          <a:prstGeom prst="rect">
            <a:avLst/>
          </a:prstGeom>
        </p:spPr>
      </p:pic>
      <p:pic>
        <p:nvPicPr>
          <p:cNvPr id="14" name="Imagen 13"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7939371" y="1971234"/>
            <a:ext cx="1202248" cy="144270"/>
          </a:xfrm>
          <a:prstGeom prst="rect">
            <a:avLst/>
          </a:prstGeom>
        </p:spPr>
      </p:pic>
      <p:sp>
        <p:nvSpPr>
          <p:cNvPr id="16" name="Rectángulo 15"/>
          <p:cNvSpPr/>
          <p:nvPr/>
        </p:nvSpPr>
        <p:spPr>
          <a:xfrm>
            <a:off x="2" y="609600"/>
            <a:ext cx="7828359"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ángulo 16"/>
          <p:cNvSpPr/>
          <p:nvPr/>
        </p:nvSpPr>
        <p:spPr>
          <a:xfrm>
            <a:off x="7939371" y="609600"/>
            <a:ext cx="1202248"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ítulo 1"/>
          <p:cNvSpPr>
            <a:spLocks noGrp="1"/>
          </p:cNvSpPr>
          <p:nvPr>
            <p:ph type="title"/>
          </p:nvPr>
        </p:nvSpPr>
        <p:spPr>
          <a:xfrm>
            <a:off x="501917" y="753228"/>
            <a:ext cx="7218720" cy="1080938"/>
          </a:xfrm>
        </p:spPr>
        <p:txBody>
          <a:bodyPr/>
          <a:lstStyle/>
          <a:p>
            <a:r>
              <a:rPr lang="es-ES" smtClean="0"/>
              <a:t>Haga clic para modificar el estilo de título del patrón</a:t>
            </a:r>
            <a:endParaRPr lang="es-ES"/>
          </a:p>
        </p:txBody>
      </p:sp>
      <p:sp>
        <p:nvSpPr>
          <p:cNvPr id="7" name="Marcador de posición de texto 2"/>
          <p:cNvSpPr>
            <a:spLocks noGrp="1"/>
          </p:cNvSpPr>
          <p:nvPr>
            <p:ph type="body" idx="1"/>
          </p:nvPr>
        </p:nvSpPr>
        <p:spPr>
          <a:xfrm>
            <a:off x="495709" y="2336873"/>
            <a:ext cx="2302526" cy="576262"/>
          </a:xfrm>
        </p:spPr>
        <p:txBody>
          <a:bodyPr anchor="b">
            <a:noAutofit/>
          </a:bodyPr>
          <a:lstStyle>
            <a:lvl1pPr marL="0" indent="0" latinLnBrk="0">
              <a:buNone/>
              <a:defRPr lang="es-ES" sz="2400" b="0">
                <a:solidFill>
                  <a:schemeClr val="tx1"/>
                </a:solidFill>
              </a:defRPr>
            </a:lvl1pPr>
            <a:lvl2pPr marL="457200" indent="0" latinLnBrk="0">
              <a:buNone/>
              <a:defRPr lang="es-ES" sz="2000" b="1"/>
            </a:lvl2pPr>
            <a:lvl3pPr marL="914400" indent="0" latinLnBrk="0">
              <a:buNone/>
              <a:defRPr lang="es-ES" sz="1800" b="1"/>
            </a:lvl3pPr>
            <a:lvl4pPr marL="1371600" indent="0" latinLnBrk="0">
              <a:buNone/>
              <a:defRPr lang="es-ES" sz="1600" b="1"/>
            </a:lvl4pPr>
            <a:lvl5pPr marL="1828800" indent="0" latinLnBrk="0">
              <a:buNone/>
              <a:defRPr lang="es-ES" sz="1600" b="1"/>
            </a:lvl5pPr>
            <a:lvl6pPr marL="2286000" indent="0" latinLnBrk="0">
              <a:buNone/>
              <a:defRPr lang="es-ES" sz="1600" b="1"/>
            </a:lvl6pPr>
            <a:lvl7pPr marL="2743200" indent="0" latinLnBrk="0">
              <a:buNone/>
              <a:defRPr lang="es-ES" sz="1600" b="1"/>
            </a:lvl7pPr>
            <a:lvl8pPr marL="3200400" indent="0" latinLnBrk="0">
              <a:buNone/>
              <a:defRPr lang="es-ES" sz="1600" b="1"/>
            </a:lvl8pPr>
            <a:lvl9pPr marL="3657600" indent="0" latinLnBrk="0">
              <a:buNone/>
              <a:defRPr lang="es-ES" sz="1600" b="1"/>
            </a:lvl9pPr>
          </a:lstStyle>
          <a:p>
            <a:pPr lvl="0"/>
            <a:r>
              <a:rPr lang="es-ES" smtClean="0"/>
              <a:t>Haga clic para modificar el estilo de texto del patrón</a:t>
            </a:r>
          </a:p>
        </p:txBody>
      </p:sp>
      <p:sp>
        <p:nvSpPr>
          <p:cNvPr id="8" name="Marcador de posición de texto 3"/>
          <p:cNvSpPr>
            <a:spLocks noGrp="1"/>
          </p:cNvSpPr>
          <p:nvPr>
            <p:ph type="body" sz="half" idx="15"/>
          </p:nvPr>
        </p:nvSpPr>
        <p:spPr>
          <a:xfrm>
            <a:off x="510243" y="3022678"/>
            <a:ext cx="2287277" cy="2913513"/>
          </a:xfrm>
        </p:spPr>
        <p:txBody>
          <a:bodyPr anchor="t">
            <a:normAutofit/>
          </a:bodyPr>
          <a:lstStyle>
            <a:lvl1pPr marL="0" indent="0" latinLnBrk="0">
              <a:buNone/>
              <a:defRPr lang="es-ES" sz="1400"/>
            </a:lvl1pPr>
            <a:lvl2pPr marL="457200" indent="0" latinLnBrk="0">
              <a:buNone/>
              <a:defRPr lang="es-ES" sz="1200"/>
            </a:lvl2pPr>
            <a:lvl3pPr marL="914400" indent="0" latinLnBrk="0">
              <a:buNone/>
              <a:defRPr lang="es-ES" sz="1000"/>
            </a:lvl3pPr>
            <a:lvl4pPr marL="1371600" indent="0" latinLnBrk="0">
              <a:buNone/>
              <a:defRPr lang="es-ES" sz="900"/>
            </a:lvl4pPr>
            <a:lvl5pPr marL="1828800" indent="0" latinLnBrk="0">
              <a:buNone/>
              <a:defRPr lang="es-ES" sz="900"/>
            </a:lvl5pPr>
            <a:lvl6pPr marL="2286000" indent="0" latinLnBrk="0">
              <a:buNone/>
              <a:defRPr lang="es-ES" sz="900"/>
            </a:lvl6pPr>
            <a:lvl7pPr marL="2743200" indent="0" latinLnBrk="0">
              <a:buNone/>
              <a:defRPr lang="es-ES" sz="900"/>
            </a:lvl7pPr>
            <a:lvl8pPr marL="3200400" indent="0" latinLnBrk="0">
              <a:buNone/>
              <a:defRPr lang="es-ES" sz="900"/>
            </a:lvl8pPr>
            <a:lvl9pPr marL="3657600" indent="0" latinLnBrk="0">
              <a:buNone/>
              <a:defRPr lang="es-ES" sz="900"/>
            </a:lvl9pPr>
          </a:lstStyle>
          <a:p>
            <a:pPr lvl="0"/>
            <a:r>
              <a:rPr lang="es-ES" smtClean="0"/>
              <a:t>Haga clic para modificar el estilo de texto del patrón</a:t>
            </a:r>
          </a:p>
        </p:txBody>
      </p:sp>
      <p:sp>
        <p:nvSpPr>
          <p:cNvPr id="9" name="Marcador de posición de texto 4"/>
          <p:cNvSpPr>
            <a:spLocks noGrp="1"/>
          </p:cNvSpPr>
          <p:nvPr>
            <p:ph type="body" sz="quarter" idx="3"/>
          </p:nvPr>
        </p:nvSpPr>
        <p:spPr>
          <a:xfrm>
            <a:off x="2967019" y="2336873"/>
            <a:ext cx="2297430" cy="576262"/>
          </a:xfrm>
        </p:spPr>
        <p:txBody>
          <a:bodyPr anchor="b">
            <a:noAutofit/>
          </a:bodyPr>
          <a:lstStyle>
            <a:lvl1pPr marL="0" indent="0" latinLnBrk="0">
              <a:buNone/>
              <a:defRPr lang="es-ES" sz="2400" b="0">
                <a:solidFill>
                  <a:schemeClr val="tx1"/>
                </a:solidFill>
              </a:defRPr>
            </a:lvl1pPr>
            <a:lvl2pPr marL="457200" indent="0" latinLnBrk="0">
              <a:buNone/>
              <a:defRPr lang="es-ES" sz="2000" b="1"/>
            </a:lvl2pPr>
            <a:lvl3pPr marL="914400" indent="0" latinLnBrk="0">
              <a:buNone/>
              <a:defRPr lang="es-ES" sz="1800" b="1"/>
            </a:lvl3pPr>
            <a:lvl4pPr marL="1371600" indent="0" latinLnBrk="0">
              <a:buNone/>
              <a:defRPr lang="es-ES" sz="1600" b="1"/>
            </a:lvl4pPr>
            <a:lvl5pPr marL="1828800" indent="0" latinLnBrk="0">
              <a:buNone/>
              <a:defRPr lang="es-ES" sz="1600" b="1"/>
            </a:lvl5pPr>
            <a:lvl6pPr marL="2286000" indent="0" latinLnBrk="0">
              <a:buNone/>
              <a:defRPr lang="es-ES" sz="1600" b="1"/>
            </a:lvl6pPr>
            <a:lvl7pPr marL="2743200" indent="0" latinLnBrk="0">
              <a:buNone/>
              <a:defRPr lang="es-ES" sz="1600" b="1"/>
            </a:lvl7pPr>
            <a:lvl8pPr marL="3200400" indent="0" latinLnBrk="0">
              <a:buNone/>
              <a:defRPr lang="es-ES" sz="1600" b="1"/>
            </a:lvl8pPr>
            <a:lvl9pPr marL="3657600" indent="0" latinLnBrk="0">
              <a:buNone/>
              <a:defRPr lang="es-ES" sz="1600" b="1"/>
            </a:lvl9pPr>
          </a:lstStyle>
          <a:p>
            <a:pPr lvl="0"/>
            <a:r>
              <a:rPr lang="es-ES" smtClean="0"/>
              <a:t>Haga clic para modificar el estilo de texto del patrón</a:t>
            </a:r>
          </a:p>
        </p:txBody>
      </p:sp>
      <p:sp>
        <p:nvSpPr>
          <p:cNvPr id="10" name="Marcador de posición de texto 3"/>
          <p:cNvSpPr>
            <a:spLocks noGrp="1"/>
          </p:cNvSpPr>
          <p:nvPr>
            <p:ph type="body" sz="half" idx="16"/>
          </p:nvPr>
        </p:nvSpPr>
        <p:spPr>
          <a:xfrm>
            <a:off x="2959103" y="3022678"/>
            <a:ext cx="2297430" cy="2913513"/>
          </a:xfrm>
        </p:spPr>
        <p:txBody>
          <a:bodyPr anchor="t">
            <a:normAutofit/>
          </a:bodyPr>
          <a:lstStyle>
            <a:lvl1pPr marL="0" indent="0" latinLnBrk="0">
              <a:buNone/>
              <a:defRPr lang="es-ES" sz="1400"/>
            </a:lvl1pPr>
            <a:lvl2pPr marL="457200" indent="0" latinLnBrk="0">
              <a:buNone/>
              <a:defRPr lang="es-ES" sz="1200"/>
            </a:lvl2pPr>
            <a:lvl3pPr marL="914400" indent="0" latinLnBrk="0">
              <a:buNone/>
              <a:defRPr lang="es-ES" sz="1000"/>
            </a:lvl3pPr>
            <a:lvl4pPr marL="1371600" indent="0" latinLnBrk="0">
              <a:buNone/>
              <a:defRPr lang="es-ES" sz="900"/>
            </a:lvl4pPr>
            <a:lvl5pPr marL="1828800" indent="0" latinLnBrk="0">
              <a:buNone/>
              <a:defRPr lang="es-ES" sz="900"/>
            </a:lvl5pPr>
            <a:lvl6pPr marL="2286000" indent="0" latinLnBrk="0">
              <a:buNone/>
              <a:defRPr lang="es-ES" sz="900"/>
            </a:lvl6pPr>
            <a:lvl7pPr marL="2743200" indent="0" latinLnBrk="0">
              <a:buNone/>
              <a:defRPr lang="es-ES" sz="900"/>
            </a:lvl7pPr>
            <a:lvl8pPr marL="3200400" indent="0" latinLnBrk="0">
              <a:buNone/>
              <a:defRPr lang="es-ES" sz="900"/>
            </a:lvl8pPr>
            <a:lvl9pPr marL="3657600" indent="0" latinLnBrk="0">
              <a:buNone/>
              <a:defRPr lang="es-ES" sz="900"/>
            </a:lvl9pPr>
          </a:lstStyle>
          <a:p>
            <a:pPr lvl="0"/>
            <a:r>
              <a:rPr lang="es-ES" smtClean="0"/>
              <a:t>Haga clic para modificar el estilo de texto del patrón</a:t>
            </a:r>
          </a:p>
        </p:txBody>
      </p:sp>
      <p:sp>
        <p:nvSpPr>
          <p:cNvPr id="11" name="Marcador de posición de texto 4"/>
          <p:cNvSpPr>
            <a:spLocks noGrp="1"/>
          </p:cNvSpPr>
          <p:nvPr>
            <p:ph type="body" sz="quarter" idx="13"/>
          </p:nvPr>
        </p:nvSpPr>
        <p:spPr>
          <a:xfrm>
            <a:off x="5418119" y="2336873"/>
            <a:ext cx="2302519" cy="576262"/>
          </a:xfrm>
        </p:spPr>
        <p:txBody>
          <a:bodyPr anchor="b">
            <a:noAutofit/>
          </a:bodyPr>
          <a:lstStyle>
            <a:lvl1pPr marL="0" indent="0" latinLnBrk="0">
              <a:buNone/>
              <a:defRPr lang="es-ES" sz="2400" b="0">
                <a:solidFill>
                  <a:schemeClr val="tx1"/>
                </a:solidFill>
              </a:defRPr>
            </a:lvl1pPr>
            <a:lvl2pPr marL="457200" indent="0" latinLnBrk="0">
              <a:buNone/>
              <a:defRPr lang="es-ES" sz="2000" b="1"/>
            </a:lvl2pPr>
            <a:lvl3pPr marL="914400" indent="0" latinLnBrk="0">
              <a:buNone/>
              <a:defRPr lang="es-ES" sz="1800" b="1"/>
            </a:lvl3pPr>
            <a:lvl4pPr marL="1371600" indent="0" latinLnBrk="0">
              <a:buNone/>
              <a:defRPr lang="es-ES" sz="1600" b="1"/>
            </a:lvl4pPr>
            <a:lvl5pPr marL="1828800" indent="0" latinLnBrk="0">
              <a:buNone/>
              <a:defRPr lang="es-ES" sz="1600" b="1"/>
            </a:lvl5pPr>
            <a:lvl6pPr marL="2286000" indent="0" latinLnBrk="0">
              <a:buNone/>
              <a:defRPr lang="es-ES" sz="1600" b="1"/>
            </a:lvl6pPr>
            <a:lvl7pPr marL="2743200" indent="0" latinLnBrk="0">
              <a:buNone/>
              <a:defRPr lang="es-ES" sz="1600" b="1"/>
            </a:lvl7pPr>
            <a:lvl8pPr marL="3200400" indent="0" latinLnBrk="0">
              <a:buNone/>
              <a:defRPr lang="es-ES" sz="1600" b="1"/>
            </a:lvl8pPr>
            <a:lvl9pPr marL="3657600" indent="0" latinLnBrk="0">
              <a:buNone/>
              <a:defRPr lang="es-ES" sz="1600" b="1"/>
            </a:lvl9pPr>
          </a:lstStyle>
          <a:p>
            <a:pPr lvl="0"/>
            <a:r>
              <a:rPr lang="es-ES" smtClean="0"/>
              <a:t>Haga clic para modificar el estilo de texto del patrón</a:t>
            </a:r>
          </a:p>
        </p:txBody>
      </p:sp>
      <p:sp>
        <p:nvSpPr>
          <p:cNvPr id="12" name="Marcador de posición de texto 3"/>
          <p:cNvSpPr>
            <a:spLocks noGrp="1"/>
          </p:cNvSpPr>
          <p:nvPr>
            <p:ph type="body" sz="half" idx="17"/>
          </p:nvPr>
        </p:nvSpPr>
        <p:spPr>
          <a:xfrm>
            <a:off x="5418119" y="3022678"/>
            <a:ext cx="2302519" cy="2913513"/>
          </a:xfrm>
        </p:spPr>
        <p:txBody>
          <a:bodyPr anchor="t">
            <a:normAutofit/>
          </a:bodyPr>
          <a:lstStyle>
            <a:lvl1pPr marL="0" indent="0" latinLnBrk="0">
              <a:buNone/>
              <a:defRPr lang="es-ES" sz="1400"/>
            </a:lvl1pPr>
            <a:lvl2pPr marL="457200" indent="0" latinLnBrk="0">
              <a:buNone/>
              <a:defRPr lang="es-ES" sz="1200"/>
            </a:lvl2pPr>
            <a:lvl3pPr marL="914400" indent="0" latinLnBrk="0">
              <a:buNone/>
              <a:defRPr lang="es-ES" sz="1000"/>
            </a:lvl3pPr>
            <a:lvl4pPr marL="1371600" indent="0" latinLnBrk="0">
              <a:buNone/>
              <a:defRPr lang="es-ES" sz="900"/>
            </a:lvl4pPr>
            <a:lvl5pPr marL="1828800" indent="0" latinLnBrk="0">
              <a:buNone/>
              <a:defRPr lang="es-ES" sz="900"/>
            </a:lvl5pPr>
            <a:lvl6pPr marL="2286000" indent="0" latinLnBrk="0">
              <a:buNone/>
              <a:defRPr lang="es-ES" sz="900"/>
            </a:lvl6pPr>
            <a:lvl7pPr marL="2743200" indent="0" latinLnBrk="0">
              <a:buNone/>
              <a:defRPr lang="es-ES" sz="900"/>
            </a:lvl7pPr>
            <a:lvl8pPr marL="3200400" indent="0" latinLnBrk="0">
              <a:buNone/>
              <a:defRPr lang="es-ES" sz="900"/>
            </a:lvl8pPr>
            <a:lvl9pPr marL="3657600" indent="0" latinLnBrk="0">
              <a:buNone/>
              <a:defRPr lang="es-ES" sz="900"/>
            </a:lvl9pPr>
          </a:lstStyle>
          <a:p>
            <a:pPr lvl="0"/>
            <a:r>
              <a:rPr lang="es-ES" smtClean="0"/>
              <a:t>Haga clic para modificar el estilo de texto del patrón</a:t>
            </a:r>
          </a:p>
        </p:txBody>
      </p:sp>
      <p:sp>
        <p:nvSpPr>
          <p:cNvPr id="3" name="Marcador de posición de fecha 2"/>
          <p:cNvSpPr>
            <a:spLocks noGrp="1"/>
          </p:cNvSpPr>
          <p:nvPr>
            <p:ph type="dt" sz="half" idx="10"/>
          </p:nvPr>
        </p:nvSpPr>
        <p:spPr/>
        <p:txBody>
          <a:bodyPr/>
          <a:lstStyle/>
          <a:p>
            <a:fld id="{D4B24536-994D-4021-A283-9F449C0DB509}" type="datetimeFigureOut">
              <a:rPr/>
              <a:pPr/>
              <a:t>19/09/2013</a:t>
            </a:fld>
            <a:endParaRPr lang="es-ES"/>
          </a:p>
        </p:txBody>
      </p:sp>
      <p:sp>
        <p:nvSpPr>
          <p:cNvPr id="4" name="Marcador de posición de pie de página 3"/>
          <p:cNvSpPr>
            <a:spLocks noGrp="1"/>
          </p:cNvSpPr>
          <p:nvPr>
            <p:ph type="ftr" sz="quarter" idx="11"/>
          </p:nvPr>
        </p:nvSpPr>
        <p:spPr/>
        <p:txBody>
          <a:bodyPr/>
          <a:lstStyle/>
          <a:p>
            <a:endParaRPr lang="es-ES"/>
          </a:p>
        </p:txBody>
      </p:sp>
      <p:sp>
        <p:nvSpPr>
          <p:cNvPr id="5" name="Marcador de posición de número de diapositiva 4"/>
          <p:cNvSpPr>
            <a:spLocks noGrp="1"/>
          </p:cNvSpPr>
          <p:nvPr>
            <p:ph type="sldNum" sz="quarter" idx="12"/>
          </p:nvPr>
        </p:nvSpPr>
        <p:spPr/>
        <p:txBody>
          <a:bodyPr/>
          <a:lstStyle/>
          <a:p>
            <a:fld id="{6D22F896-40B5-4ADD-8801-0D06FADFA095}" type="slidenum">
              <a:rPr/>
              <a:pPr/>
              <a:t>‹Nº›</a:t>
            </a:fld>
            <a:endParaRPr lang="es-ES"/>
          </a:p>
        </p:txBody>
      </p:sp>
    </p:spTree>
    <p:extLst>
      <p:ext uri="{BB962C8B-B14F-4D97-AF65-F5344CB8AC3E}">
        <p14:creationId xmlns:p14="http://schemas.microsoft.com/office/powerpoint/2010/main" xmlns="" val="162336870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Columna de 3 imágenes">
    <p:spTree>
      <p:nvGrpSpPr>
        <p:cNvPr id="1" name=""/>
        <p:cNvGrpSpPr/>
        <p:nvPr/>
      </p:nvGrpSpPr>
      <p:grpSpPr>
        <a:xfrm>
          <a:off x="0" y="0"/>
          <a:ext cx="0" cy="0"/>
          <a:chOff x="0" y="0"/>
          <a:chExt cx="0" cy="0"/>
        </a:xfrm>
      </p:grpSpPr>
      <p:pic>
        <p:nvPicPr>
          <p:cNvPr id="15" name="Imagen 14"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2" y="1970240"/>
            <a:ext cx="7828359" cy="321164"/>
          </a:xfrm>
          <a:prstGeom prst="rect">
            <a:avLst/>
          </a:prstGeom>
        </p:spPr>
      </p:pic>
      <p:pic>
        <p:nvPicPr>
          <p:cNvPr id="16" name="Imagen 15"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7939371" y="1971234"/>
            <a:ext cx="1202248" cy="144270"/>
          </a:xfrm>
          <a:prstGeom prst="rect">
            <a:avLst/>
          </a:prstGeom>
        </p:spPr>
      </p:pic>
      <p:sp>
        <p:nvSpPr>
          <p:cNvPr id="17" name="Rectángulo 16"/>
          <p:cNvSpPr/>
          <p:nvPr/>
        </p:nvSpPr>
        <p:spPr>
          <a:xfrm>
            <a:off x="2" y="609600"/>
            <a:ext cx="7828359"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ángulo 17"/>
          <p:cNvSpPr/>
          <p:nvPr/>
        </p:nvSpPr>
        <p:spPr>
          <a:xfrm>
            <a:off x="7939371" y="609600"/>
            <a:ext cx="1202248"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ítulo 1"/>
          <p:cNvSpPr>
            <a:spLocks noGrp="1"/>
          </p:cNvSpPr>
          <p:nvPr>
            <p:ph type="title"/>
          </p:nvPr>
        </p:nvSpPr>
        <p:spPr>
          <a:xfrm>
            <a:off x="510242" y="753228"/>
            <a:ext cx="7210395" cy="1080938"/>
          </a:xfrm>
        </p:spPr>
        <p:txBody>
          <a:bodyPr/>
          <a:lstStyle/>
          <a:p>
            <a:r>
              <a:rPr lang="es-ES" smtClean="0"/>
              <a:t>Haga clic para modificar el estilo de título del patrón</a:t>
            </a:r>
            <a:endParaRPr lang="es-ES"/>
          </a:p>
        </p:txBody>
      </p:sp>
      <p:sp>
        <p:nvSpPr>
          <p:cNvPr id="19" name="Marcador de posición de texto 2"/>
          <p:cNvSpPr>
            <a:spLocks noGrp="1"/>
          </p:cNvSpPr>
          <p:nvPr>
            <p:ph type="body" idx="1"/>
          </p:nvPr>
        </p:nvSpPr>
        <p:spPr>
          <a:xfrm>
            <a:off x="510241" y="4297503"/>
            <a:ext cx="2287279" cy="576262"/>
          </a:xfrm>
        </p:spPr>
        <p:txBody>
          <a:bodyPr anchor="b">
            <a:noAutofit/>
          </a:bodyPr>
          <a:lstStyle>
            <a:lvl1pPr marL="0" indent="0" latinLnBrk="0">
              <a:buNone/>
              <a:defRPr lang="es-ES" sz="2400" b="0">
                <a:solidFill>
                  <a:schemeClr val="tx1"/>
                </a:solidFill>
              </a:defRPr>
            </a:lvl1pPr>
            <a:lvl2pPr marL="457200" indent="0" latinLnBrk="0">
              <a:buNone/>
              <a:defRPr lang="es-ES" sz="2000" b="1"/>
            </a:lvl2pPr>
            <a:lvl3pPr marL="914400" indent="0" latinLnBrk="0">
              <a:buNone/>
              <a:defRPr lang="es-ES" sz="1800" b="1"/>
            </a:lvl3pPr>
            <a:lvl4pPr marL="1371600" indent="0" latinLnBrk="0">
              <a:buNone/>
              <a:defRPr lang="es-ES" sz="1600" b="1"/>
            </a:lvl4pPr>
            <a:lvl5pPr marL="1828800" indent="0" latinLnBrk="0">
              <a:buNone/>
              <a:defRPr lang="es-ES" sz="1600" b="1"/>
            </a:lvl5pPr>
            <a:lvl6pPr marL="2286000" indent="0" latinLnBrk="0">
              <a:buNone/>
              <a:defRPr lang="es-ES" sz="1600" b="1"/>
            </a:lvl6pPr>
            <a:lvl7pPr marL="2743200" indent="0" latinLnBrk="0">
              <a:buNone/>
              <a:defRPr lang="es-ES" sz="1600" b="1"/>
            </a:lvl7pPr>
            <a:lvl8pPr marL="3200400" indent="0" latinLnBrk="0">
              <a:buNone/>
              <a:defRPr lang="es-ES" sz="1600" b="1"/>
            </a:lvl8pPr>
            <a:lvl9pPr marL="3657600" indent="0" latinLnBrk="0">
              <a:buNone/>
              <a:defRPr lang="es-ES" sz="1600" b="1"/>
            </a:lvl9pPr>
          </a:lstStyle>
          <a:p>
            <a:pPr lvl="0"/>
            <a:r>
              <a:rPr lang="es-ES" smtClean="0"/>
              <a:t>Haga clic para modificar el estilo de texto del patrón</a:t>
            </a:r>
          </a:p>
        </p:txBody>
      </p:sp>
      <p:sp>
        <p:nvSpPr>
          <p:cNvPr id="20" name="Marcador de posición de imagen 2"/>
          <p:cNvSpPr>
            <a:spLocks noGrp="1" noChangeAspect="1"/>
          </p:cNvSpPr>
          <p:nvPr>
            <p:ph type="pic" idx="15"/>
          </p:nvPr>
        </p:nvSpPr>
        <p:spPr>
          <a:xfrm>
            <a:off x="510241" y="2336873"/>
            <a:ext cx="2287279"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latinLnBrk="0">
              <a:buNone/>
              <a:defRPr lang="es-ES" sz="1600"/>
            </a:lvl1pPr>
            <a:lvl2pPr marL="457200" indent="0" latinLnBrk="0">
              <a:buNone/>
              <a:defRPr lang="es-ES" sz="1600"/>
            </a:lvl2pPr>
            <a:lvl3pPr marL="914400" indent="0" latinLnBrk="0">
              <a:buNone/>
              <a:defRPr lang="es-ES" sz="1600"/>
            </a:lvl3pPr>
            <a:lvl4pPr marL="1371600" indent="0" latinLnBrk="0">
              <a:buNone/>
              <a:defRPr lang="es-ES" sz="1600"/>
            </a:lvl4pPr>
            <a:lvl5pPr marL="1828800" indent="0" latinLnBrk="0">
              <a:buNone/>
              <a:defRPr lang="es-ES" sz="1600"/>
            </a:lvl5pPr>
            <a:lvl6pPr marL="2286000" indent="0" latinLnBrk="0">
              <a:buNone/>
              <a:defRPr lang="es-ES" sz="1600"/>
            </a:lvl6pPr>
            <a:lvl7pPr marL="2743200" indent="0" latinLnBrk="0">
              <a:buNone/>
              <a:defRPr lang="es-ES" sz="1600"/>
            </a:lvl7pPr>
            <a:lvl8pPr marL="3200400" indent="0" latinLnBrk="0">
              <a:buNone/>
              <a:defRPr lang="es-ES" sz="1600"/>
            </a:lvl8pPr>
            <a:lvl9pPr marL="3657600" indent="0" latinLnBrk="0">
              <a:buNone/>
              <a:defRPr lang="es-ES" sz="1600"/>
            </a:lvl9pPr>
          </a:lstStyle>
          <a:p>
            <a:r>
              <a:rPr lang="es-ES" smtClean="0"/>
              <a:t>Haga clic en el icono para agregar una imagen</a:t>
            </a:r>
            <a:endParaRPr lang="es-ES"/>
          </a:p>
        </p:txBody>
      </p:sp>
      <p:sp>
        <p:nvSpPr>
          <p:cNvPr id="21" name="Marcador de posición de texto 3"/>
          <p:cNvSpPr>
            <a:spLocks noGrp="1"/>
          </p:cNvSpPr>
          <p:nvPr>
            <p:ph type="body" sz="half" idx="18"/>
          </p:nvPr>
        </p:nvSpPr>
        <p:spPr>
          <a:xfrm>
            <a:off x="510241" y="4873765"/>
            <a:ext cx="2287279" cy="1062422"/>
          </a:xfrm>
        </p:spPr>
        <p:txBody>
          <a:bodyPr anchor="t">
            <a:normAutofit/>
          </a:bodyPr>
          <a:lstStyle>
            <a:lvl1pPr marL="0" indent="0" latinLnBrk="0">
              <a:buNone/>
              <a:defRPr lang="es-ES" sz="1400"/>
            </a:lvl1pPr>
            <a:lvl2pPr marL="457200" indent="0" latinLnBrk="0">
              <a:buNone/>
              <a:defRPr lang="es-ES" sz="1200"/>
            </a:lvl2pPr>
            <a:lvl3pPr marL="914400" indent="0" latinLnBrk="0">
              <a:buNone/>
              <a:defRPr lang="es-ES" sz="1000"/>
            </a:lvl3pPr>
            <a:lvl4pPr marL="1371600" indent="0" latinLnBrk="0">
              <a:buNone/>
              <a:defRPr lang="es-ES" sz="900"/>
            </a:lvl4pPr>
            <a:lvl5pPr marL="1828800" indent="0" latinLnBrk="0">
              <a:buNone/>
              <a:defRPr lang="es-ES" sz="900"/>
            </a:lvl5pPr>
            <a:lvl6pPr marL="2286000" indent="0" latinLnBrk="0">
              <a:buNone/>
              <a:defRPr lang="es-ES" sz="900"/>
            </a:lvl6pPr>
            <a:lvl7pPr marL="2743200" indent="0" latinLnBrk="0">
              <a:buNone/>
              <a:defRPr lang="es-ES" sz="900"/>
            </a:lvl7pPr>
            <a:lvl8pPr marL="3200400" indent="0" latinLnBrk="0">
              <a:buNone/>
              <a:defRPr lang="es-ES" sz="900"/>
            </a:lvl8pPr>
            <a:lvl9pPr marL="3657600" indent="0" latinLnBrk="0">
              <a:buNone/>
              <a:defRPr lang="es-ES" sz="900"/>
            </a:lvl9pPr>
          </a:lstStyle>
          <a:p>
            <a:pPr lvl="0"/>
            <a:r>
              <a:rPr lang="es-ES" smtClean="0"/>
              <a:t>Haga clic para modificar el estilo de texto del patrón</a:t>
            </a:r>
          </a:p>
        </p:txBody>
      </p:sp>
      <p:sp>
        <p:nvSpPr>
          <p:cNvPr id="22" name="Marcador de posición de texto 4"/>
          <p:cNvSpPr>
            <a:spLocks noGrp="1"/>
          </p:cNvSpPr>
          <p:nvPr>
            <p:ph type="body" sz="quarter" idx="3"/>
          </p:nvPr>
        </p:nvSpPr>
        <p:spPr>
          <a:xfrm>
            <a:off x="2959103" y="4297503"/>
            <a:ext cx="2297430" cy="576262"/>
          </a:xfrm>
        </p:spPr>
        <p:txBody>
          <a:bodyPr anchor="b">
            <a:noAutofit/>
          </a:bodyPr>
          <a:lstStyle>
            <a:lvl1pPr marL="0" indent="0" latinLnBrk="0">
              <a:buNone/>
              <a:defRPr lang="es-ES" sz="2400" b="0">
                <a:solidFill>
                  <a:schemeClr val="tx1"/>
                </a:solidFill>
              </a:defRPr>
            </a:lvl1pPr>
            <a:lvl2pPr marL="457200" indent="0" latinLnBrk="0">
              <a:buNone/>
              <a:defRPr lang="es-ES" sz="2000" b="1"/>
            </a:lvl2pPr>
            <a:lvl3pPr marL="914400" indent="0" latinLnBrk="0">
              <a:buNone/>
              <a:defRPr lang="es-ES" sz="1800" b="1"/>
            </a:lvl3pPr>
            <a:lvl4pPr marL="1371600" indent="0" latinLnBrk="0">
              <a:buNone/>
              <a:defRPr lang="es-ES" sz="1600" b="1"/>
            </a:lvl4pPr>
            <a:lvl5pPr marL="1828800" indent="0" latinLnBrk="0">
              <a:buNone/>
              <a:defRPr lang="es-ES" sz="1600" b="1"/>
            </a:lvl5pPr>
            <a:lvl6pPr marL="2286000" indent="0" latinLnBrk="0">
              <a:buNone/>
              <a:defRPr lang="es-ES" sz="1600" b="1"/>
            </a:lvl6pPr>
            <a:lvl7pPr marL="2743200" indent="0" latinLnBrk="0">
              <a:buNone/>
              <a:defRPr lang="es-ES" sz="1600" b="1"/>
            </a:lvl7pPr>
            <a:lvl8pPr marL="3200400" indent="0" latinLnBrk="0">
              <a:buNone/>
              <a:defRPr lang="es-ES" sz="1600" b="1"/>
            </a:lvl8pPr>
            <a:lvl9pPr marL="3657600" indent="0" latinLnBrk="0">
              <a:buNone/>
              <a:defRPr lang="es-ES" sz="1600" b="1"/>
            </a:lvl9pPr>
          </a:lstStyle>
          <a:p>
            <a:pPr lvl="0"/>
            <a:r>
              <a:rPr lang="es-ES" smtClean="0"/>
              <a:t>Haga clic para modificar el estilo de texto del patrón</a:t>
            </a:r>
          </a:p>
        </p:txBody>
      </p:sp>
      <p:sp>
        <p:nvSpPr>
          <p:cNvPr id="23" name="Marcador de posición de imagen 2"/>
          <p:cNvSpPr>
            <a:spLocks noGrp="1" noChangeAspect="1"/>
          </p:cNvSpPr>
          <p:nvPr>
            <p:ph type="pic" idx="21"/>
          </p:nvPr>
        </p:nvSpPr>
        <p:spPr>
          <a:xfrm>
            <a:off x="2959103" y="2336873"/>
            <a:ext cx="229743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latinLnBrk="0">
              <a:buNone/>
              <a:defRPr lang="es-ES" sz="1600"/>
            </a:lvl1pPr>
            <a:lvl2pPr marL="457200" indent="0" latinLnBrk="0">
              <a:buNone/>
              <a:defRPr lang="es-ES" sz="1600"/>
            </a:lvl2pPr>
            <a:lvl3pPr marL="914400" indent="0" latinLnBrk="0">
              <a:buNone/>
              <a:defRPr lang="es-ES" sz="1600"/>
            </a:lvl3pPr>
            <a:lvl4pPr marL="1371600" indent="0" latinLnBrk="0">
              <a:buNone/>
              <a:defRPr lang="es-ES" sz="1600"/>
            </a:lvl4pPr>
            <a:lvl5pPr marL="1828800" indent="0" latinLnBrk="0">
              <a:buNone/>
              <a:defRPr lang="es-ES" sz="1600"/>
            </a:lvl5pPr>
            <a:lvl6pPr marL="2286000" indent="0" latinLnBrk="0">
              <a:buNone/>
              <a:defRPr lang="es-ES" sz="1600"/>
            </a:lvl6pPr>
            <a:lvl7pPr marL="2743200" indent="0" latinLnBrk="0">
              <a:buNone/>
              <a:defRPr lang="es-ES" sz="1600"/>
            </a:lvl7pPr>
            <a:lvl8pPr marL="3200400" indent="0" latinLnBrk="0">
              <a:buNone/>
              <a:defRPr lang="es-ES" sz="1600"/>
            </a:lvl8pPr>
            <a:lvl9pPr marL="3657600" indent="0" latinLnBrk="0">
              <a:buNone/>
              <a:defRPr lang="es-ES" sz="1600"/>
            </a:lvl9pPr>
          </a:lstStyle>
          <a:p>
            <a:r>
              <a:rPr lang="es-ES" smtClean="0"/>
              <a:t>Haga clic en el icono para agregar una imagen</a:t>
            </a:r>
            <a:endParaRPr lang="es-ES"/>
          </a:p>
        </p:txBody>
      </p:sp>
      <p:sp>
        <p:nvSpPr>
          <p:cNvPr id="24" name="Marcador de posición de texto 3"/>
          <p:cNvSpPr>
            <a:spLocks noGrp="1"/>
          </p:cNvSpPr>
          <p:nvPr>
            <p:ph type="body" sz="half" idx="19"/>
          </p:nvPr>
        </p:nvSpPr>
        <p:spPr>
          <a:xfrm>
            <a:off x="2958090" y="4873764"/>
            <a:ext cx="2300473" cy="1062422"/>
          </a:xfrm>
        </p:spPr>
        <p:txBody>
          <a:bodyPr anchor="t">
            <a:normAutofit/>
          </a:bodyPr>
          <a:lstStyle>
            <a:lvl1pPr marL="0" indent="0" latinLnBrk="0">
              <a:buNone/>
              <a:defRPr lang="es-ES" sz="1400"/>
            </a:lvl1pPr>
            <a:lvl2pPr marL="457200" indent="0" latinLnBrk="0">
              <a:buNone/>
              <a:defRPr lang="es-ES" sz="1200"/>
            </a:lvl2pPr>
            <a:lvl3pPr marL="914400" indent="0" latinLnBrk="0">
              <a:buNone/>
              <a:defRPr lang="es-ES" sz="1000"/>
            </a:lvl3pPr>
            <a:lvl4pPr marL="1371600" indent="0" latinLnBrk="0">
              <a:buNone/>
              <a:defRPr lang="es-ES" sz="900"/>
            </a:lvl4pPr>
            <a:lvl5pPr marL="1828800" indent="0" latinLnBrk="0">
              <a:buNone/>
              <a:defRPr lang="es-ES" sz="900"/>
            </a:lvl5pPr>
            <a:lvl6pPr marL="2286000" indent="0" latinLnBrk="0">
              <a:buNone/>
              <a:defRPr lang="es-ES" sz="900"/>
            </a:lvl6pPr>
            <a:lvl7pPr marL="2743200" indent="0" latinLnBrk="0">
              <a:buNone/>
              <a:defRPr lang="es-ES" sz="900"/>
            </a:lvl7pPr>
            <a:lvl8pPr marL="3200400" indent="0" latinLnBrk="0">
              <a:buNone/>
              <a:defRPr lang="es-ES" sz="900"/>
            </a:lvl8pPr>
            <a:lvl9pPr marL="3657600" indent="0" latinLnBrk="0">
              <a:buNone/>
              <a:defRPr lang="es-ES" sz="900"/>
            </a:lvl9pPr>
          </a:lstStyle>
          <a:p>
            <a:pPr lvl="0"/>
            <a:r>
              <a:rPr lang="es-ES" smtClean="0"/>
              <a:t>Haga clic para modificar el estilo de texto del patrón</a:t>
            </a:r>
          </a:p>
        </p:txBody>
      </p:sp>
      <p:sp>
        <p:nvSpPr>
          <p:cNvPr id="25" name="Marcador de posición de texto 4"/>
          <p:cNvSpPr>
            <a:spLocks noGrp="1"/>
          </p:cNvSpPr>
          <p:nvPr>
            <p:ph type="body" sz="quarter" idx="13"/>
          </p:nvPr>
        </p:nvSpPr>
        <p:spPr>
          <a:xfrm>
            <a:off x="5423011" y="4297503"/>
            <a:ext cx="2297629" cy="576262"/>
          </a:xfrm>
        </p:spPr>
        <p:txBody>
          <a:bodyPr anchor="b">
            <a:noAutofit/>
          </a:bodyPr>
          <a:lstStyle>
            <a:lvl1pPr marL="0" indent="0" latinLnBrk="0">
              <a:buNone/>
              <a:defRPr lang="es-ES" sz="2400" b="0">
                <a:solidFill>
                  <a:schemeClr val="tx1"/>
                </a:solidFill>
              </a:defRPr>
            </a:lvl1pPr>
            <a:lvl2pPr marL="457200" indent="0" latinLnBrk="0">
              <a:buNone/>
              <a:defRPr lang="es-ES" sz="2000" b="1"/>
            </a:lvl2pPr>
            <a:lvl3pPr marL="914400" indent="0" latinLnBrk="0">
              <a:buNone/>
              <a:defRPr lang="es-ES" sz="1800" b="1"/>
            </a:lvl3pPr>
            <a:lvl4pPr marL="1371600" indent="0" latinLnBrk="0">
              <a:buNone/>
              <a:defRPr lang="es-ES" sz="1600" b="1"/>
            </a:lvl4pPr>
            <a:lvl5pPr marL="1828800" indent="0" latinLnBrk="0">
              <a:buNone/>
              <a:defRPr lang="es-ES" sz="1600" b="1"/>
            </a:lvl5pPr>
            <a:lvl6pPr marL="2286000" indent="0" latinLnBrk="0">
              <a:buNone/>
              <a:defRPr lang="es-ES" sz="1600" b="1"/>
            </a:lvl6pPr>
            <a:lvl7pPr marL="2743200" indent="0" latinLnBrk="0">
              <a:buNone/>
              <a:defRPr lang="es-ES" sz="1600" b="1"/>
            </a:lvl7pPr>
            <a:lvl8pPr marL="3200400" indent="0" latinLnBrk="0">
              <a:buNone/>
              <a:defRPr lang="es-ES" sz="1600" b="1"/>
            </a:lvl8pPr>
            <a:lvl9pPr marL="3657600" indent="0" latinLnBrk="0">
              <a:buNone/>
              <a:defRPr lang="es-ES" sz="1600" b="1"/>
            </a:lvl9pPr>
          </a:lstStyle>
          <a:p>
            <a:pPr lvl="0"/>
            <a:r>
              <a:rPr lang="es-ES" smtClean="0"/>
              <a:t>Haga clic para modificar el estilo de texto del patrón</a:t>
            </a:r>
          </a:p>
        </p:txBody>
      </p:sp>
      <p:sp>
        <p:nvSpPr>
          <p:cNvPr id="26" name="Marcador de posición de imagen 2"/>
          <p:cNvSpPr>
            <a:spLocks noGrp="1" noChangeAspect="1"/>
          </p:cNvSpPr>
          <p:nvPr>
            <p:ph type="pic" idx="22"/>
          </p:nvPr>
        </p:nvSpPr>
        <p:spPr>
          <a:xfrm>
            <a:off x="5423010" y="2336873"/>
            <a:ext cx="2297629"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latinLnBrk="0">
              <a:buNone/>
              <a:defRPr lang="es-ES" sz="1600"/>
            </a:lvl1pPr>
            <a:lvl2pPr marL="457200" indent="0" latinLnBrk="0">
              <a:buNone/>
              <a:defRPr lang="es-ES" sz="1600"/>
            </a:lvl2pPr>
            <a:lvl3pPr marL="914400" indent="0" latinLnBrk="0">
              <a:buNone/>
              <a:defRPr lang="es-ES" sz="1600"/>
            </a:lvl3pPr>
            <a:lvl4pPr marL="1371600" indent="0" latinLnBrk="0">
              <a:buNone/>
              <a:defRPr lang="es-ES" sz="1600"/>
            </a:lvl4pPr>
            <a:lvl5pPr marL="1828800" indent="0" latinLnBrk="0">
              <a:buNone/>
              <a:defRPr lang="es-ES" sz="1600"/>
            </a:lvl5pPr>
            <a:lvl6pPr marL="2286000" indent="0" latinLnBrk="0">
              <a:buNone/>
              <a:defRPr lang="es-ES" sz="1600"/>
            </a:lvl6pPr>
            <a:lvl7pPr marL="2743200" indent="0" latinLnBrk="0">
              <a:buNone/>
              <a:defRPr lang="es-ES" sz="1600"/>
            </a:lvl7pPr>
            <a:lvl8pPr marL="3200400" indent="0" latinLnBrk="0">
              <a:buNone/>
              <a:defRPr lang="es-ES" sz="1600"/>
            </a:lvl8pPr>
            <a:lvl9pPr marL="3657600" indent="0" latinLnBrk="0">
              <a:buNone/>
              <a:defRPr lang="es-ES" sz="1600"/>
            </a:lvl9pPr>
          </a:lstStyle>
          <a:p>
            <a:r>
              <a:rPr lang="es-ES" smtClean="0"/>
              <a:t>Haga clic en el icono para agregar una imagen</a:t>
            </a:r>
            <a:endParaRPr lang="es-ES"/>
          </a:p>
        </p:txBody>
      </p:sp>
      <p:sp>
        <p:nvSpPr>
          <p:cNvPr id="27" name="Marcador de posición de texto 3"/>
          <p:cNvSpPr>
            <a:spLocks noGrp="1"/>
          </p:cNvSpPr>
          <p:nvPr>
            <p:ph type="body" sz="half" idx="20"/>
          </p:nvPr>
        </p:nvSpPr>
        <p:spPr>
          <a:xfrm>
            <a:off x="5422915" y="4873762"/>
            <a:ext cx="2300672" cy="1062422"/>
          </a:xfrm>
        </p:spPr>
        <p:txBody>
          <a:bodyPr anchor="t">
            <a:normAutofit/>
          </a:bodyPr>
          <a:lstStyle>
            <a:lvl1pPr marL="0" indent="0" latinLnBrk="0">
              <a:buNone/>
              <a:defRPr lang="es-ES" sz="1400"/>
            </a:lvl1pPr>
            <a:lvl2pPr marL="457200" indent="0" latinLnBrk="0">
              <a:buNone/>
              <a:defRPr lang="es-ES" sz="1200"/>
            </a:lvl2pPr>
            <a:lvl3pPr marL="914400" indent="0" latinLnBrk="0">
              <a:buNone/>
              <a:defRPr lang="es-ES" sz="1000"/>
            </a:lvl3pPr>
            <a:lvl4pPr marL="1371600" indent="0" latinLnBrk="0">
              <a:buNone/>
              <a:defRPr lang="es-ES" sz="900"/>
            </a:lvl4pPr>
            <a:lvl5pPr marL="1828800" indent="0" latinLnBrk="0">
              <a:buNone/>
              <a:defRPr lang="es-ES" sz="900"/>
            </a:lvl5pPr>
            <a:lvl6pPr marL="2286000" indent="0" latinLnBrk="0">
              <a:buNone/>
              <a:defRPr lang="es-ES" sz="900"/>
            </a:lvl6pPr>
            <a:lvl7pPr marL="2743200" indent="0" latinLnBrk="0">
              <a:buNone/>
              <a:defRPr lang="es-ES" sz="900"/>
            </a:lvl7pPr>
            <a:lvl8pPr marL="3200400" indent="0" latinLnBrk="0">
              <a:buNone/>
              <a:defRPr lang="es-ES" sz="900"/>
            </a:lvl8pPr>
            <a:lvl9pPr marL="3657600" indent="0" latinLnBrk="0">
              <a:buNone/>
              <a:defRPr lang="es-ES" sz="900"/>
            </a:lvl9pPr>
          </a:lstStyle>
          <a:p>
            <a:pPr lvl="0"/>
            <a:r>
              <a:rPr lang="es-ES" smtClean="0"/>
              <a:t>Haga clic para modificar el estilo de texto del patrón</a:t>
            </a:r>
          </a:p>
        </p:txBody>
      </p:sp>
      <p:sp>
        <p:nvSpPr>
          <p:cNvPr id="3" name="Marcador de posición de fecha 2"/>
          <p:cNvSpPr>
            <a:spLocks noGrp="1"/>
          </p:cNvSpPr>
          <p:nvPr>
            <p:ph type="dt" sz="half" idx="10"/>
          </p:nvPr>
        </p:nvSpPr>
        <p:spPr/>
        <p:txBody>
          <a:bodyPr/>
          <a:lstStyle/>
          <a:p>
            <a:fld id="{3CBBBB78-C96F-47B7-AB17-D852CA960AC9}" type="datetimeFigureOut">
              <a:rPr/>
              <a:pPr/>
              <a:t>19/09/2013</a:t>
            </a:fld>
            <a:endParaRPr lang="es-ES"/>
          </a:p>
        </p:txBody>
      </p:sp>
      <p:sp>
        <p:nvSpPr>
          <p:cNvPr id="4" name="Marcador de posición de pie de página 3"/>
          <p:cNvSpPr>
            <a:spLocks noGrp="1"/>
          </p:cNvSpPr>
          <p:nvPr>
            <p:ph type="ftr" sz="quarter" idx="11"/>
          </p:nvPr>
        </p:nvSpPr>
        <p:spPr/>
        <p:txBody>
          <a:bodyPr/>
          <a:lstStyle/>
          <a:p>
            <a:endParaRPr lang="es-ES"/>
          </a:p>
        </p:txBody>
      </p:sp>
      <p:sp>
        <p:nvSpPr>
          <p:cNvPr id="5" name="Marcador de posición de número de diapositiva 4"/>
          <p:cNvSpPr>
            <a:spLocks noGrp="1"/>
          </p:cNvSpPr>
          <p:nvPr>
            <p:ph type="sldNum" sz="quarter" idx="12"/>
          </p:nvPr>
        </p:nvSpPr>
        <p:spPr/>
        <p:txBody>
          <a:bodyPr/>
          <a:lstStyle/>
          <a:p>
            <a:fld id="{6D22F896-40B5-4ADD-8801-0D06FADFA095}" type="slidenum">
              <a:rPr/>
              <a:pPr/>
              <a:t>‹Nº›</a:t>
            </a:fld>
            <a:endParaRPr lang="es-ES"/>
          </a:p>
        </p:txBody>
      </p:sp>
    </p:spTree>
    <p:extLst>
      <p:ext uri="{BB962C8B-B14F-4D97-AF65-F5344CB8AC3E}">
        <p14:creationId xmlns:p14="http://schemas.microsoft.com/office/powerpoint/2010/main" xmlns="" val="29608124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pic>
        <p:nvPicPr>
          <p:cNvPr id="7" name="Imagen 6"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2" y="1970240"/>
            <a:ext cx="7828359" cy="321164"/>
          </a:xfrm>
          <a:prstGeom prst="rect">
            <a:avLst/>
          </a:prstGeom>
        </p:spPr>
      </p:pic>
      <p:pic>
        <p:nvPicPr>
          <p:cNvPr id="8" name="Imagen 7"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7939371" y="1971234"/>
            <a:ext cx="1202248" cy="144270"/>
          </a:xfrm>
          <a:prstGeom prst="rect">
            <a:avLst/>
          </a:prstGeom>
        </p:spPr>
      </p:pic>
      <p:sp>
        <p:nvSpPr>
          <p:cNvPr id="9" name="Rectángulo 8"/>
          <p:cNvSpPr/>
          <p:nvPr/>
        </p:nvSpPr>
        <p:spPr>
          <a:xfrm>
            <a:off x="2" y="609600"/>
            <a:ext cx="7828359"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ángulo 9"/>
          <p:cNvSpPr/>
          <p:nvPr/>
        </p:nvSpPr>
        <p:spPr>
          <a:xfrm>
            <a:off x="7939371" y="609600"/>
            <a:ext cx="1202248"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p:nvPr>
        </p:nvSpPr>
        <p:spPr/>
        <p:txBody>
          <a:bodyPr/>
          <a:lstStyle>
            <a:lvl1pPr algn="r" latinLnBrk="0">
              <a:defRPr lang="es-ES"/>
            </a:lvl1pPr>
          </a:lstStyle>
          <a:p>
            <a:r>
              <a:rPr lang="es-ES" smtClean="0"/>
              <a:t>Haga clic para modificar el estilo de título del patrón</a:t>
            </a:r>
            <a:endParaRPr lang="es-ES"/>
          </a:p>
        </p:txBody>
      </p:sp>
      <p:sp>
        <p:nvSpPr>
          <p:cNvPr id="3" name="Marcador de posición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posición de fecha 3"/>
          <p:cNvSpPr>
            <a:spLocks noGrp="1"/>
          </p:cNvSpPr>
          <p:nvPr>
            <p:ph type="dt" sz="half" idx="10"/>
          </p:nvPr>
        </p:nvSpPr>
        <p:spPr/>
        <p:txBody>
          <a:bodyPr/>
          <a:lstStyle/>
          <a:p>
            <a:fld id="{1FA3F48C-C7C6-4055-9F49-3777875E72AE}" type="datetimeFigureOut">
              <a:rPr/>
              <a:pPr/>
              <a:t>19/09/2013</a:t>
            </a:fld>
            <a:endParaRPr lang="es-ES"/>
          </a:p>
        </p:txBody>
      </p:sp>
      <p:sp>
        <p:nvSpPr>
          <p:cNvPr id="5" name="Marcador de posición de pie de página 4"/>
          <p:cNvSpPr>
            <a:spLocks noGrp="1"/>
          </p:cNvSpPr>
          <p:nvPr>
            <p:ph type="ftr" sz="quarter" idx="11"/>
          </p:nvPr>
        </p:nvSpPr>
        <p:spPr/>
        <p:txBody>
          <a:bodyPr/>
          <a:lstStyle/>
          <a:p>
            <a:endParaRPr lang="es-ES"/>
          </a:p>
        </p:txBody>
      </p:sp>
      <p:sp>
        <p:nvSpPr>
          <p:cNvPr id="6" name="Marcador de posición de número de diapositiva 5"/>
          <p:cNvSpPr>
            <a:spLocks noGrp="1"/>
          </p:cNvSpPr>
          <p:nvPr>
            <p:ph type="sldNum" sz="quarter" idx="12"/>
          </p:nvPr>
        </p:nvSpPr>
        <p:spPr/>
        <p:txBody>
          <a:bodyPr/>
          <a:lstStyle/>
          <a:p>
            <a:fld id="{6D22F896-40B5-4ADD-8801-0D06FADFA095}" type="slidenum">
              <a:rPr/>
              <a:pPr/>
              <a:t>‹Nº›</a:t>
            </a:fld>
            <a:endParaRPr lang="es-ES"/>
          </a:p>
        </p:txBody>
      </p:sp>
    </p:spTree>
    <p:extLst>
      <p:ext uri="{BB962C8B-B14F-4D97-AF65-F5344CB8AC3E}">
        <p14:creationId xmlns:p14="http://schemas.microsoft.com/office/powerpoint/2010/main" xmlns="" val="70984789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Título y texto verticales">
    <p:spTree>
      <p:nvGrpSpPr>
        <p:cNvPr id="1" name=""/>
        <p:cNvGrpSpPr/>
        <p:nvPr/>
      </p:nvGrpSpPr>
      <p:grpSpPr>
        <a:xfrm>
          <a:off x="0" y="0"/>
          <a:ext cx="0" cy="0"/>
          <a:chOff x="0" y="0"/>
          <a:chExt cx="0" cy="0"/>
        </a:xfrm>
      </p:grpSpPr>
      <p:sp>
        <p:nvSpPr>
          <p:cNvPr id="7" name="Rectángulo 6"/>
          <p:cNvSpPr/>
          <p:nvPr/>
        </p:nvSpPr>
        <p:spPr>
          <a:xfrm rot="5400000">
            <a:off x="5448782" y="2040424"/>
            <a:ext cx="5106988" cy="1026149"/>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ángulo 7"/>
          <p:cNvSpPr/>
          <p:nvPr/>
        </p:nvSpPr>
        <p:spPr>
          <a:xfrm rot="5400000">
            <a:off x="7200779" y="5543432"/>
            <a:ext cx="1602997" cy="102614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vertical 1"/>
          <p:cNvSpPr>
            <a:spLocks noGrp="1"/>
          </p:cNvSpPr>
          <p:nvPr>
            <p:ph type="title" orient="vert"/>
          </p:nvPr>
        </p:nvSpPr>
        <p:spPr>
          <a:xfrm>
            <a:off x="7596925" y="609597"/>
            <a:ext cx="805352" cy="4353760"/>
          </a:xfrm>
        </p:spPr>
        <p:txBody>
          <a:bodyPr vert="eaVert"/>
          <a:lstStyle/>
          <a:p>
            <a:r>
              <a:rPr lang="es-ES" smtClean="0"/>
              <a:t>Haga clic para modificar el estilo de título del patrón</a:t>
            </a:r>
            <a:endParaRPr lang="es-ES"/>
          </a:p>
        </p:txBody>
      </p:sp>
      <p:sp>
        <p:nvSpPr>
          <p:cNvPr id="3" name="Marcador de posición de texto vertical 2"/>
          <p:cNvSpPr>
            <a:spLocks noGrp="1"/>
          </p:cNvSpPr>
          <p:nvPr>
            <p:ph type="body" orient="vert" idx="1"/>
          </p:nvPr>
        </p:nvSpPr>
        <p:spPr>
          <a:xfrm>
            <a:off x="510241" y="609602"/>
            <a:ext cx="6652503" cy="5326589"/>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posición de fecha 3"/>
          <p:cNvSpPr>
            <a:spLocks noGrp="1"/>
          </p:cNvSpPr>
          <p:nvPr>
            <p:ph type="dt" sz="half" idx="10"/>
          </p:nvPr>
        </p:nvSpPr>
        <p:spPr>
          <a:xfrm>
            <a:off x="5105344" y="5936192"/>
            <a:ext cx="2057400" cy="365125"/>
          </a:xfrm>
        </p:spPr>
        <p:txBody>
          <a:bodyPr/>
          <a:lstStyle/>
          <a:p>
            <a:fld id="{6178E61D-D431-422C-9764-11DAFE33AB63}" type="datetimeFigureOut">
              <a:rPr/>
              <a:pPr/>
              <a:t>19/09/2013</a:t>
            </a:fld>
            <a:endParaRPr lang="es-ES"/>
          </a:p>
        </p:txBody>
      </p:sp>
      <p:sp>
        <p:nvSpPr>
          <p:cNvPr id="5" name="Marcador de posición de pie de página 4"/>
          <p:cNvSpPr>
            <a:spLocks noGrp="1"/>
          </p:cNvSpPr>
          <p:nvPr>
            <p:ph type="ftr" sz="quarter" idx="11"/>
          </p:nvPr>
        </p:nvSpPr>
        <p:spPr>
          <a:xfrm>
            <a:off x="510243" y="5936193"/>
            <a:ext cx="4595104" cy="365125"/>
          </a:xfrm>
        </p:spPr>
        <p:txBody>
          <a:bodyPr/>
          <a:lstStyle/>
          <a:p>
            <a:endParaRPr lang="es-ES"/>
          </a:p>
        </p:txBody>
      </p:sp>
      <p:sp>
        <p:nvSpPr>
          <p:cNvPr id="6" name="Marcador de posición de número de diapositiva 5"/>
          <p:cNvSpPr>
            <a:spLocks noGrp="1"/>
          </p:cNvSpPr>
          <p:nvPr>
            <p:ph type="sldNum" sz="quarter" idx="12"/>
          </p:nvPr>
        </p:nvSpPr>
        <p:spPr>
          <a:xfrm>
            <a:off x="7573165" y="5398638"/>
            <a:ext cx="865613" cy="1090789"/>
          </a:xfrm>
        </p:spPr>
        <p:txBody>
          <a:bodyPr anchor="t"/>
          <a:lstStyle>
            <a:lvl1pPr algn="ctr" latinLnBrk="0">
              <a:defRPr lang="es-ES"/>
            </a:lvl1pPr>
          </a:lstStyle>
          <a:p>
            <a:fld id="{6D22F896-40B5-4ADD-8801-0D06FADFA095}" type="slidenum">
              <a:rPr/>
              <a:pPr/>
              <a:t>‹Nº›</a:t>
            </a:fld>
            <a:endParaRPr lang="es-ES"/>
          </a:p>
        </p:txBody>
      </p:sp>
    </p:spTree>
    <p:extLst>
      <p:ext uri="{BB962C8B-B14F-4D97-AF65-F5344CB8AC3E}">
        <p14:creationId xmlns:p14="http://schemas.microsoft.com/office/powerpoint/2010/main" xmlns="" val="277995916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pic>
        <p:nvPicPr>
          <p:cNvPr id="7" name="Imagen 6"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4242851"/>
            <a:ext cx="6726063" cy="275942"/>
          </a:xfrm>
          <a:prstGeom prst="rect">
            <a:avLst/>
          </a:prstGeom>
        </p:spPr>
      </p:pic>
      <p:pic>
        <p:nvPicPr>
          <p:cNvPr id="8" name="Imagen 7"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6833789" y="4243845"/>
            <a:ext cx="2307831" cy="276940"/>
          </a:xfrm>
          <a:prstGeom prst="rect">
            <a:avLst/>
          </a:prstGeom>
        </p:spPr>
      </p:pic>
      <p:sp>
        <p:nvSpPr>
          <p:cNvPr id="9" name="Rectángulo 8"/>
          <p:cNvSpPr/>
          <p:nvPr/>
        </p:nvSpPr>
        <p:spPr>
          <a:xfrm>
            <a:off x="0" y="2590078"/>
            <a:ext cx="6726064"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ángulo 9"/>
          <p:cNvSpPr/>
          <p:nvPr/>
        </p:nvSpPr>
        <p:spPr>
          <a:xfrm>
            <a:off x="6833787" y="2590078"/>
            <a:ext cx="2307832"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ctrTitle"/>
          </p:nvPr>
        </p:nvSpPr>
        <p:spPr>
          <a:xfrm>
            <a:off x="510244" y="2733709"/>
            <a:ext cx="6108101" cy="1373070"/>
          </a:xfrm>
        </p:spPr>
        <p:txBody>
          <a:bodyPr anchor="b">
            <a:noAutofit/>
          </a:bodyPr>
          <a:lstStyle>
            <a:lvl1pPr algn="r" latinLnBrk="0">
              <a:defRPr lang="es-ES" sz="5400"/>
            </a:lvl1pPr>
          </a:lstStyle>
          <a:p>
            <a:r>
              <a:rPr lang="es-ES" smtClean="0"/>
              <a:t>Haga clic para modificar el estilo de título del patrón</a:t>
            </a:r>
            <a:endParaRPr lang="es-ES"/>
          </a:p>
        </p:txBody>
      </p:sp>
      <p:sp>
        <p:nvSpPr>
          <p:cNvPr id="3" name="Subtítulo 2"/>
          <p:cNvSpPr>
            <a:spLocks noGrp="1"/>
          </p:cNvSpPr>
          <p:nvPr>
            <p:ph type="subTitle" idx="1"/>
          </p:nvPr>
        </p:nvSpPr>
        <p:spPr>
          <a:xfrm>
            <a:off x="510244" y="4394046"/>
            <a:ext cx="6108101" cy="1117687"/>
          </a:xfrm>
        </p:spPr>
        <p:txBody>
          <a:bodyPr>
            <a:normAutofit/>
          </a:bodyPr>
          <a:lstStyle>
            <a:lvl1pPr marL="0" indent="0" algn="r" latinLnBrk="0">
              <a:buNone/>
              <a:defRPr lang="es-ES" sz="2000"/>
            </a:lvl1pPr>
            <a:lvl2pPr marL="457200" indent="0" algn="ctr" latinLnBrk="0">
              <a:buNone/>
              <a:defRPr lang="es-ES" sz="2000"/>
            </a:lvl2pPr>
            <a:lvl3pPr marL="914400" indent="0" algn="ctr" latinLnBrk="0">
              <a:buNone/>
              <a:defRPr lang="es-ES" sz="1800"/>
            </a:lvl3pPr>
            <a:lvl4pPr marL="1371600" indent="0" algn="ctr" latinLnBrk="0">
              <a:buNone/>
              <a:defRPr lang="es-ES" sz="1600"/>
            </a:lvl4pPr>
            <a:lvl5pPr marL="1828800" indent="0" algn="ctr" latinLnBrk="0">
              <a:buNone/>
              <a:defRPr lang="es-ES" sz="1600"/>
            </a:lvl5pPr>
            <a:lvl6pPr marL="2286000" indent="0" algn="ctr" latinLnBrk="0">
              <a:buNone/>
              <a:defRPr lang="es-ES" sz="1600"/>
            </a:lvl6pPr>
            <a:lvl7pPr marL="2743200" indent="0" algn="ctr" latinLnBrk="0">
              <a:buNone/>
              <a:defRPr lang="es-ES" sz="1600"/>
            </a:lvl7pPr>
            <a:lvl8pPr marL="3200400" indent="0" algn="ctr" latinLnBrk="0">
              <a:buNone/>
              <a:defRPr lang="es-ES" sz="1600"/>
            </a:lvl8pPr>
            <a:lvl9pPr marL="3657600" indent="0" algn="ctr" latinLnBrk="0">
              <a:buNone/>
              <a:defRPr lang="es-ES" sz="1600"/>
            </a:lvl9pPr>
          </a:lstStyle>
          <a:p>
            <a:r>
              <a:rPr lang="es-ES" smtClean="0"/>
              <a:t>Haga clic para modificar el estilo de subtítulo del patrón</a:t>
            </a:r>
            <a:endParaRPr lang="es-ES"/>
          </a:p>
        </p:txBody>
      </p:sp>
      <p:sp>
        <p:nvSpPr>
          <p:cNvPr id="4" name="Marcador de posición de fecha 3"/>
          <p:cNvSpPr>
            <a:spLocks noGrp="1"/>
          </p:cNvSpPr>
          <p:nvPr>
            <p:ph type="dt" sz="half" idx="10"/>
          </p:nvPr>
        </p:nvSpPr>
        <p:spPr/>
        <p:txBody>
          <a:bodyPr/>
          <a:lstStyle/>
          <a:p>
            <a:fld id="{78ABE3C1-DBE1-495D-B57B-2849774B866A}" type="datetimeFigureOut">
              <a:rPr/>
              <a:pPr/>
              <a:t>19/09/2013</a:t>
            </a:fld>
            <a:endParaRPr lang="es-ES"/>
          </a:p>
        </p:txBody>
      </p:sp>
      <p:sp>
        <p:nvSpPr>
          <p:cNvPr id="5" name="Marcador de posición de pie de página 4"/>
          <p:cNvSpPr>
            <a:spLocks noGrp="1"/>
          </p:cNvSpPr>
          <p:nvPr>
            <p:ph type="ftr" sz="quarter" idx="11"/>
          </p:nvPr>
        </p:nvSpPr>
        <p:spPr/>
        <p:txBody>
          <a:bodyPr/>
          <a:lstStyle/>
          <a:p>
            <a:endParaRPr lang="es-ES"/>
          </a:p>
        </p:txBody>
      </p:sp>
      <p:sp>
        <p:nvSpPr>
          <p:cNvPr id="6" name="Marcador de posición de número de diapositiva 5"/>
          <p:cNvSpPr>
            <a:spLocks noGrp="1"/>
          </p:cNvSpPr>
          <p:nvPr>
            <p:ph type="sldNum" sz="quarter" idx="12"/>
          </p:nvPr>
        </p:nvSpPr>
        <p:spPr>
          <a:xfrm>
            <a:off x="6941510" y="2750337"/>
            <a:ext cx="878916" cy="1356442"/>
          </a:xfrm>
        </p:spPr>
        <p:txBody>
          <a:bodyPr/>
          <a:lstStyle/>
          <a:p>
            <a:fld id="{6D22F896-40B5-4ADD-8801-0D06FADFA095}" type="slidenum">
              <a:rPr/>
              <a:pPr/>
              <a:t>‹Nº›</a:t>
            </a:fld>
            <a:endParaRPr lang="es-ES"/>
          </a:p>
        </p:txBody>
      </p:sp>
    </p:spTree>
    <p:extLst>
      <p:ext uri="{BB962C8B-B14F-4D97-AF65-F5344CB8AC3E}">
        <p14:creationId xmlns:p14="http://schemas.microsoft.com/office/powerpoint/2010/main" xmlns="" val="414068594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ítulo y contenido">
    <p:spTree>
      <p:nvGrpSpPr>
        <p:cNvPr id="1" name=""/>
        <p:cNvGrpSpPr/>
        <p:nvPr/>
      </p:nvGrpSpPr>
      <p:grpSpPr>
        <a:xfrm>
          <a:off x="0" y="0"/>
          <a:ext cx="0" cy="0"/>
          <a:chOff x="0" y="0"/>
          <a:chExt cx="0" cy="0"/>
        </a:xfrm>
      </p:grpSpPr>
      <p:pic>
        <p:nvPicPr>
          <p:cNvPr id="15" name="Imagen 14"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2" y="1970240"/>
            <a:ext cx="7828359" cy="321164"/>
          </a:xfrm>
          <a:prstGeom prst="rect">
            <a:avLst/>
          </a:prstGeom>
        </p:spPr>
      </p:pic>
      <p:pic>
        <p:nvPicPr>
          <p:cNvPr id="16" name="Imagen 15"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7939371" y="1971234"/>
            <a:ext cx="1202248" cy="144270"/>
          </a:xfrm>
          <a:prstGeom prst="rect">
            <a:avLst/>
          </a:prstGeom>
        </p:spPr>
      </p:pic>
      <p:sp>
        <p:nvSpPr>
          <p:cNvPr id="17" name="Rectángulo 16"/>
          <p:cNvSpPr/>
          <p:nvPr/>
        </p:nvSpPr>
        <p:spPr>
          <a:xfrm>
            <a:off x="2" y="609600"/>
            <a:ext cx="7828359"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ángulo 17"/>
          <p:cNvSpPr/>
          <p:nvPr/>
        </p:nvSpPr>
        <p:spPr>
          <a:xfrm>
            <a:off x="7939371" y="609600"/>
            <a:ext cx="1202248"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posición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posición de fecha 3"/>
          <p:cNvSpPr>
            <a:spLocks noGrp="1"/>
          </p:cNvSpPr>
          <p:nvPr>
            <p:ph type="dt" sz="half" idx="10"/>
          </p:nvPr>
        </p:nvSpPr>
        <p:spPr/>
        <p:txBody>
          <a:bodyPr/>
          <a:lstStyle/>
          <a:p>
            <a:fld id="{12DE42F4-6EEF-4EF7-8ED4-2208F0F89A08}" type="datetimeFigureOut">
              <a:rPr/>
              <a:pPr/>
              <a:t>19/09/2013</a:t>
            </a:fld>
            <a:endParaRPr lang="es-ES"/>
          </a:p>
        </p:txBody>
      </p:sp>
      <p:sp>
        <p:nvSpPr>
          <p:cNvPr id="5" name="Marcador de posición de pie de página 4"/>
          <p:cNvSpPr>
            <a:spLocks noGrp="1"/>
          </p:cNvSpPr>
          <p:nvPr>
            <p:ph type="ftr" sz="quarter" idx="11"/>
          </p:nvPr>
        </p:nvSpPr>
        <p:spPr/>
        <p:txBody>
          <a:bodyPr/>
          <a:lstStyle/>
          <a:p>
            <a:endParaRPr lang="es-ES"/>
          </a:p>
        </p:txBody>
      </p:sp>
      <p:sp>
        <p:nvSpPr>
          <p:cNvPr id="6" name="Marcador de posición de número de diapositiva 5"/>
          <p:cNvSpPr>
            <a:spLocks noGrp="1"/>
          </p:cNvSpPr>
          <p:nvPr>
            <p:ph type="sldNum" sz="quarter" idx="12"/>
          </p:nvPr>
        </p:nvSpPr>
        <p:spPr/>
        <p:txBody>
          <a:bodyPr/>
          <a:lstStyle/>
          <a:p>
            <a:fld id="{6D22F896-40B5-4ADD-8801-0D06FADFA095}" type="slidenum">
              <a:rPr/>
              <a:pPr/>
              <a:t>‹Nº›</a:t>
            </a:fld>
            <a:endParaRPr lang="es-ES"/>
          </a:p>
        </p:txBody>
      </p:sp>
    </p:spTree>
    <p:extLst>
      <p:ext uri="{BB962C8B-B14F-4D97-AF65-F5344CB8AC3E}">
        <p14:creationId xmlns:p14="http://schemas.microsoft.com/office/powerpoint/2010/main" xmlns="" val="84746847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pic>
        <p:nvPicPr>
          <p:cNvPr id="7" name="Imagen 6"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4086907"/>
            <a:ext cx="7828359" cy="321164"/>
          </a:xfrm>
          <a:prstGeom prst="rect">
            <a:avLst/>
          </a:prstGeom>
        </p:spPr>
      </p:pic>
      <p:pic>
        <p:nvPicPr>
          <p:cNvPr id="8" name="Imagen 7"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7939368" y="4087901"/>
            <a:ext cx="1202248" cy="144270"/>
          </a:xfrm>
          <a:prstGeom prst="rect">
            <a:avLst/>
          </a:prstGeom>
        </p:spPr>
      </p:pic>
      <p:sp>
        <p:nvSpPr>
          <p:cNvPr id="9" name="Rectángulo 8"/>
          <p:cNvSpPr/>
          <p:nvPr/>
        </p:nvSpPr>
        <p:spPr>
          <a:xfrm>
            <a:off x="-2" y="2726267"/>
            <a:ext cx="7828359"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ángulo 9"/>
          <p:cNvSpPr/>
          <p:nvPr/>
        </p:nvSpPr>
        <p:spPr>
          <a:xfrm>
            <a:off x="7939371" y="2726267"/>
            <a:ext cx="1202248"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p:nvPr>
        </p:nvSpPr>
        <p:spPr>
          <a:xfrm>
            <a:off x="510242" y="2869895"/>
            <a:ext cx="7210395" cy="1090788"/>
          </a:xfrm>
        </p:spPr>
        <p:txBody>
          <a:bodyPr anchor="ctr">
            <a:normAutofit/>
          </a:bodyPr>
          <a:lstStyle>
            <a:lvl1pPr algn="r" latinLnBrk="0">
              <a:defRPr lang="es-ES" sz="3600"/>
            </a:lvl1pPr>
          </a:lstStyle>
          <a:p>
            <a:r>
              <a:rPr lang="es-ES" smtClean="0"/>
              <a:t>Haga clic para modificar el estilo de título del patrón</a:t>
            </a:r>
            <a:endParaRPr lang="es-ES"/>
          </a:p>
        </p:txBody>
      </p:sp>
      <p:sp>
        <p:nvSpPr>
          <p:cNvPr id="3" name="Marcador de posición de texto 2"/>
          <p:cNvSpPr>
            <a:spLocks noGrp="1"/>
          </p:cNvSpPr>
          <p:nvPr>
            <p:ph type="body" idx="1"/>
          </p:nvPr>
        </p:nvSpPr>
        <p:spPr>
          <a:xfrm>
            <a:off x="510242" y="4232178"/>
            <a:ext cx="7210395" cy="1704017"/>
          </a:xfrm>
        </p:spPr>
        <p:txBody>
          <a:bodyPr>
            <a:normAutofit/>
          </a:bodyPr>
          <a:lstStyle>
            <a:lvl1pPr marL="0" indent="0" algn="r" latinLnBrk="0">
              <a:buNone/>
              <a:defRPr lang="es-ES" sz="2000">
                <a:solidFill>
                  <a:schemeClr val="tx1">
                    <a:tint val="75000"/>
                  </a:schemeClr>
                </a:solidFill>
              </a:defRPr>
            </a:lvl1pPr>
            <a:lvl2pPr marL="457200" indent="0" latinLnBrk="0">
              <a:buNone/>
              <a:defRPr lang="es-ES" sz="2000">
                <a:solidFill>
                  <a:schemeClr val="tx1">
                    <a:tint val="75000"/>
                  </a:schemeClr>
                </a:solidFill>
              </a:defRPr>
            </a:lvl2pPr>
            <a:lvl3pPr marL="914400" indent="0" latinLnBrk="0">
              <a:buNone/>
              <a:defRPr lang="es-ES" sz="1800">
                <a:solidFill>
                  <a:schemeClr val="tx1">
                    <a:tint val="75000"/>
                  </a:schemeClr>
                </a:solidFill>
              </a:defRPr>
            </a:lvl3pPr>
            <a:lvl4pPr marL="1371600" indent="0" latinLnBrk="0">
              <a:buNone/>
              <a:defRPr lang="es-ES" sz="1600">
                <a:solidFill>
                  <a:schemeClr val="tx1">
                    <a:tint val="75000"/>
                  </a:schemeClr>
                </a:solidFill>
              </a:defRPr>
            </a:lvl4pPr>
            <a:lvl5pPr marL="1828800" indent="0" latinLnBrk="0">
              <a:buNone/>
              <a:defRPr lang="es-ES" sz="1600">
                <a:solidFill>
                  <a:schemeClr val="tx1">
                    <a:tint val="75000"/>
                  </a:schemeClr>
                </a:solidFill>
              </a:defRPr>
            </a:lvl5pPr>
            <a:lvl6pPr marL="2286000" indent="0" latinLnBrk="0">
              <a:buNone/>
              <a:defRPr lang="es-ES" sz="1600">
                <a:solidFill>
                  <a:schemeClr val="tx1">
                    <a:tint val="75000"/>
                  </a:schemeClr>
                </a:solidFill>
              </a:defRPr>
            </a:lvl6pPr>
            <a:lvl7pPr marL="2743200" indent="0" latinLnBrk="0">
              <a:buNone/>
              <a:defRPr lang="es-ES" sz="1600">
                <a:solidFill>
                  <a:schemeClr val="tx1">
                    <a:tint val="75000"/>
                  </a:schemeClr>
                </a:solidFill>
              </a:defRPr>
            </a:lvl7pPr>
            <a:lvl8pPr marL="3200400" indent="0" latinLnBrk="0">
              <a:buNone/>
              <a:defRPr lang="es-ES" sz="1600">
                <a:solidFill>
                  <a:schemeClr val="tx1">
                    <a:tint val="75000"/>
                  </a:schemeClr>
                </a:solidFill>
              </a:defRPr>
            </a:lvl8pPr>
            <a:lvl9pPr marL="3657600" indent="0" latinLnBrk="0">
              <a:buNone/>
              <a:defRPr lang="es-ES" sz="1600">
                <a:solidFill>
                  <a:schemeClr val="tx1">
                    <a:tint val="75000"/>
                  </a:schemeClr>
                </a:solidFill>
              </a:defRPr>
            </a:lvl9pPr>
          </a:lstStyle>
          <a:p>
            <a:pPr lvl="0"/>
            <a:r>
              <a:rPr lang="es-ES" smtClean="0"/>
              <a:t>Haga clic para modificar el estilo de texto del patrón</a:t>
            </a:r>
          </a:p>
        </p:txBody>
      </p:sp>
      <p:sp>
        <p:nvSpPr>
          <p:cNvPr id="4" name="Marcador de posición de fecha 3"/>
          <p:cNvSpPr>
            <a:spLocks noGrp="1"/>
          </p:cNvSpPr>
          <p:nvPr>
            <p:ph type="dt" sz="half" idx="10"/>
          </p:nvPr>
        </p:nvSpPr>
        <p:spPr/>
        <p:txBody>
          <a:bodyPr/>
          <a:lstStyle/>
          <a:p>
            <a:fld id="{30578ACC-22D6-47C1-A373-4FD133E34F3C}" type="datetimeFigureOut">
              <a:rPr/>
              <a:pPr/>
              <a:t>19/09/2013</a:t>
            </a:fld>
            <a:endParaRPr lang="es-ES"/>
          </a:p>
        </p:txBody>
      </p:sp>
      <p:sp>
        <p:nvSpPr>
          <p:cNvPr id="5" name="Marcador de posición de pie de página 4"/>
          <p:cNvSpPr>
            <a:spLocks noGrp="1"/>
          </p:cNvSpPr>
          <p:nvPr>
            <p:ph type="ftr" sz="quarter" idx="11"/>
          </p:nvPr>
        </p:nvSpPr>
        <p:spPr/>
        <p:txBody>
          <a:bodyPr/>
          <a:lstStyle/>
          <a:p>
            <a:endParaRPr lang="es-ES"/>
          </a:p>
        </p:txBody>
      </p:sp>
      <p:sp>
        <p:nvSpPr>
          <p:cNvPr id="6" name="Marcador de posición de número de diapositiva 5"/>
          <p:cNvSpPr>
            <a:spLocks noGrp="1"/>
          </p:cNvSpPr>
          <p:nvPr>
            <p:ph type="sldNum" sz="quarter" idx="12"/>
          </p:nvPr>
        </p:nvSpPr>
        <p:spPr>
          <a:xfrm>
            <a:off x="8047095" y="2869902"/>
            <a:ext cx="865613" cy="1090789"/>
          </a:xfrm>
        </p:spPr>
        <p:txBody>
          <a:bodyPr/>
          <a:lstStyle/>
          <a:p>
            <a:fld id="{6D22F896-40B5-4ADD-8801-0D06FADFA095}" type="slidenum">
              <a:rPr/>
              <a:pPr/>
              <a:t>‹Nº›</a:t>
            </a:fld>
            <a:endParaRPr lang="es-ES"/>
          </a:p>
        </p:txBody>
      </p:sp>
    </p:spTree>
    <p:extLst>
      <p:ext uri="{BB962C8B-B14F-4D97-AF65-F5344CB8AC3E}">
        <p14:creationId xmlns:p14="http://schemas.microsoft.com/office/powerpoint/2010/main" xmlns="" val="250743257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Dos objetos de contenido">
    <p:spTree>
      <p:nvGrpSpPr>
        <p:cNvPr id="1" name=""/>
        <p:cNvGrpSpPr/>
        <p:nvPr/>
      </p:nvGrpSpPr>
      <p:grpSpPr>
        <a:xfrm>
          <a:off x="0" y="0"/>
          <a:ext cx="0" cy="0"/>
          <a:chOff x="0" y="0"/>
          <a:chExt cx="0" cy="0"/>
        </a:xfrm>
      </p:grpSpPr>
      <p:pic>
        <p:nvPicPr>
          <p:cNvPr id="8" name="Imagen 7"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2" y="1970240"/>
            <a:ext cx="7828359" cy="321164"/>
          </a:xfrm>
          <a:prstGeom prst="rect">
            <a:avLst/>
          </a:prstGeom>
        </p:spPr>
      </p:pic>
      <p:pic>
        <p:nvPicPr>
          <p:cNvPr id="9" name="Imagen 8"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7939371" y="1971234"/>
            <a:ext cx="1202248" cy="144270"/>
          </a:xfrm>
          <a:prstGeom prst="rect">
            <a:avLst/>
          </a:prstGeom>
        </p:spPr>
      </p:pic>
      <p:sp>
        <p:nvSpPr>
          <p:cNvPr id="10" name="Rectángulo 9"/>
          <p:cNvSpPr/>
          <p:nvPr/>
        </p:nvSpPr>
        <p:spPr>
          <a:xfrm>
            <a:off x="2" y="609600"/>
            <a:ext cx="7828359"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ángulo 10"/>
          <p:cNvSpPr/>
          <p:nvPr/>
        </p:nvSpPr>
        <p:spPr>
          <a:xfrm>
            <a:off x="7939371" y="609600"/>
            <a:ext cx="1202248"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posición de contenido 2"/>
          <p:cNvSpPr>
            <a:spLocks noGrp="1"/>
          </p:cNvSpPr>
          <p:nvPr>
            <p:ph sz="half" idx="1"/>
          </p:nvPr>
        </p:nvSpPr>
        <p:spPr>
          <a:xfrm>
            <a:off x="510243" y="2336873"/>
            <a:ext cx="3523769" cy="3599316"/>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posición de contenido 3"/>
          <p:cNvSpPr>
            <a:spLocks noGrp="1"/>
          </p:cNvSpPr>
          <p:nvPr>
            <p:ph sz="half" idx="2"/>
          </p:nvPr>
        </p:nvSpPr>
        <p:spPr>
          <a:xfrm>
            <a:off x="4195594" y="2336873"/>
            <a:ext cx="3525044" cy="3599316"/>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posición de fecha 4"/>
          <p:cNvSpPr>
            <a:spLocks noGrp="1"/>
          </p:cNvSpPr>
          <p:nvPr>
            <p:ph type="dt" sz="half" idx="10"/>
          </p:nvPr>
        </p:nvSpPr>
        <p:spPr/>
        <p:txBody>
          <a:bodyPr/>
          <a:lstStyle/>
          <a:p>
            <a:fld id="{4E5A6C69-6797-4E8A-BF37-F2C3751466E9}" type="datetimeFigureOut">
              <a:rPr/>
              <a:pPr/>
              <a:t>19/09/2013</a:t>
            </a:fld>
            <a:endParaRPr lang="es-ES"/>
          </a:p>
        </p:txBody>
      </p:sp>
      <p:sp>
        <p:nvSpPr>
          <p:cNvPr id="6" name="Marcador de posición de pie de página 5"/>
          <p:cNvSpPr>
            <a:spLocks noGrp="1"/>
          </p:cNvSpPr>
          <p:nvPr>
            <p:ph type="ftr" sz="quarter" idx="11"/>
          </p:nvPr>
        </p:nvSpPr>
        <p:spPr/>
        <p:txBody>
          <a:bodyPr/>
          <a:lstStyle/>
          <a:p>
            <a:endParaRPr lang="es-ES"/>
          </a:p>
        </p:txBody>
      </p:sp>
      <p:sp>
        <p:nvSpPr>
          <p:cNvPr id="7" name="Marcador de posición de número de diapositiva 6"/>
          <p:cNvSpPr>
            <a:spLocks noGrp="1"/>
          </p:cNvSpPr>
          <p:nvPr>
            <p:ph type="sldNum" sz="quarter" idx="12"/>
          </p:nvPr>
        </p:nvSpPr>
        <p:spPr/>
        <p:txBody>
          <a:bodyPr/>
          <a:lstStyle/>
          <a:p>
            <a:fld id="{6D22F896-40B5-4ADD-8801-0D06FADFA095}" type="slidenum">
              <a:rPr/>
              <a:pPr/>
              <a:t>‹Nº›</a:t>
            </a:fld>
            <a:endParaRPr lang="es-ES"/>
          </a:p>
        </p:txBody>
      </p:sp>
    </p:spTree>
    <p:extLst>
      <p:ext uri="{BB962C8B-B14F-4D97-AF65-F5344CB8AC3E}">
        <p14:creationId xmlns:p14="http://schemas.microsoft.com/office/powerpoint/2010/main" xmlns="" val="131050756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pic>
        <p:nvPicPr>
          <p:cNvPr id="10" name="Imagen 9"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2" y="1970240"/>
            <a:ext cx="7828359" cy="321164"/>
          </a:xfrm>
          <a:prstGeom prst="rect">
            <a:avLst/>
          </a:prstGeom>
        </p:spPr>
      </p:pic>
      <p:pic>
        <p:nvPicPr>
          <p:cNvPr id="11" name="Imagen 10"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7939371" y="1971234"/>
            <a:ext cx="1202248" cy="144270"/>
          </a:xfrm>
          <a:prstGeom prst="rect">
            <a:avLst/>
          </a:prstGeom>
        </p:spPr>
      </p:pic>
      <p:sp>
        <p:nvSpPr>
          <p:cNvPr id="12" name="Rectángulo 11"/>
          <p:cNvSpPr/>
          <p:nvPr/>
        </p:nvSpPr>
        <p:spPr>
          <a:xfrm>
            <a:off x="2" y="609600"/>
            <a:ext cx="7828359"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ángulo 12"/>
          <p:cNvSpPr/>
          <p:nvPr/>
        </p:nvSpPr>
        <p:spPr>
          <a:xfrm>
            <a:off x="7939371" y="609600"/>
            <a:ext cx="1202248"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p:nvPr>
        </p:nvSpPr>
        <p:spPr>
          <a:xfrm>
            <a:off x="510243" y="753236"/>
            <a:ext cx="7210397" cy="1080937"/>
          </a:xfrm>
        </p:spPr>
        <p:txBody>
          <a:bodyPr/>
          <a:lstStyle/>
          <a:p>
            <a:r>
              <a:rPr lang="es-ES" smtClean="0"/>
              <a:t>Haga clic para modificar el estilo de título del patrón</a:t>
            </a:r>
            <a:endParaRPr lang="es-ES"/>
          </a:p>
        </p:txBody>
      </p:sp>
      <p:sp>
        <p:nvSpPr>
          <p:cNvPr id="3" name="Marcador de posición de texto 2"/>
          <p:cNvSpPr>
            <a:spLocks noGrp="1"/>
          </p:cNvSpPr>
          <p:nvPr>
            <p:ph type="body" idx="1"/>
          </p:nvPr>
        </p:nvSpPr>
        <p:spPr>
          <a:xfrm>
            <a:off x="679766" y="2336880"/>
            <a:ext cx="3354245" cy="693135"/>
          </a:xfrm>
        </p:spPr>
        <p:txBody>
          <a:bodyPr anchor="b"/>
          <a:lstStyle>
            <a:lvl1pPr marL="0" indent="0" latinLnBrk="0">
              <a:buNone/>
              <a:defRPr lang="es-ES" sz="2400" b="1"/>
            </a:lvl1pPr>
            <a:lvl2pPr marL="457200" indent="0" latinLnBrk="0">
              <a:buNone/>
              <a:defRPr lang="es-ES" sz="2000" b="1"/>
            </a:lvl2pPr>
            <a:lvl3pPr marL="914400" indent="0" latinLnBrk="0">
              <a:buNone/>
              <a:defRPr lang="es-ES" sz="1800" b="1"/>
            </a:lvl3pPr>
            <a:lvl4pPr marL="1371600" indent="0" latinLnBrk="0">
              <a:buNone/>
              <a:defRPr lang="es-ES" sz="1600" b="1"/>
            </a:lvl4pPr>
            <a:lvl5pPr marL="1828800" indent="0" latinLnBrk="0">
              <a:buNone/>
              <a:defRPr lang="es-ES" sz="1600" b="1"/>
            </a:lvl5pPr>
            <a:lvl6pPr marL="2286000" indent="0" latinLnBrk="0">
              <a:buNone/>
              <a:defRPr lang="es-ES" sz="1600" b="1"/>
            </a:lvl6pPr>
            <a:lvl7pPr marL="2743200" indent="0" latinLnBrk="0">
              <a:buNone/>
              <a:defRPr lang="es-ES" sz="1600" b="1"/>
            </a:lvl7pPr>
            <a:lvl8pPr marL="3200400" indent="0" latinLnBrk="0">
              <a:buNone/>
              <a:defRPr lang="es-ES" sz="1600" b="1"/>
            </a:lvl8pPr>
            <a:lvl9pPr marL="3657600" indent="0" latinLnBrk="0">
              <a:buNone/>
              <a:defRPr lang="es-ES" sz="1600" b="1"/>
            </a:lvl9pPr>
          </a:lstStyle>
          <a:p>
            <a:pPr lvl="0"/>
            <a:r>
              <a:rPr lang="es-ES" smtClean="0"/>
              <a:t>Haga clic para modificar el estilo de texto del patrón</a:t>
            </a:r>
          </a:p>
        </p:txBody>
      </p:sp>
      <p:sp>
        <p:nvSpPr>
          <p:cNvPr id="4" name="Marcador de posición de contenido 3"/>
          <p:cNvSpPr>
            <a:spLocks noGrp="1"/>
          </p:cNvSpPr>
          <p:nvPr>
            <p:ph sz="half" idx="2"/>
          </p:nvPr>
        </p:nvSpPr>
        <p:spPr>
          <a:xfrm>
            <a:off x="510244" y="3030015"/>
            <a:ext cx="3523766" cy="2906179"/>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posición de texto 4"/>
          <p:cNvSpPr>
            <a:spLocks noGrp="1"/>
          </p:cNvSpPr>
          <p:nvPr>
            <p:ph type="body" sz="quarter" idx="3"/>
          </p:nvPr>
        </p:nvSpPr>
        <p:spPr>
          <a:xfrm>
            <a:off x="4365116" y="2336873"/>
            <a:ext cx="3355521" cy="692076"/>
          </a:xfrm>
        </p:spPr>
        <p:txBody>
          <a:bodyPr anchor="b"/>
          <a:lstStyle>
            <a:lvl1pPr marL="0" indent="0" latinLnBrk="0">
              <a:buNone/>
              <a:defRPr lang="es-ES" sz="2400" b="1"/>
            </a:lvl1pPr>
            <a:lvl2pPr marL="457200" indent="0" latinLnBrk="0">
              <a:buNone/>
              <a:defRPr lang="es-ES" sz="2000" b="1"/>
            </a:lvl2pPr>
            <a:lvl3pPr marL="914400" indent="0" latinLnBrk="0">
              <a:buNone/>
              <a:defRPr lang="es-ES" sz="1800" b="1"/>
            </a:lvl3pPr>
            <a:lvl4pPr marL="1371600" indent="0" latinLnBrk="0">
              <a:buNone/>
              <a:defRPr lang="es-ES" sz="1600" b="1"/>
            </a:lvl4pPr>
            <a:lvl5pPr marL="1828800" indent="0" latinLnBrk="0">
              <a:buNone/>
              <a:defRPr lang="es-ES" sz="1600" b="1"/>
            </a:lvl5pPr>
            <a:lvl6pPr marL="2286000" indent="0" latinLnBrk="0">
              <a:buNone/>
              <a:defRPr lang="es-ES" sz="1600" b="1"/>
            </a:lvl6pPr>
            <a:lvl7pPr marL="2743200" indent="0" latinLnBrk="0">
              <a:buNone/>
              <a:defRPr lang="es-ES" sz="1600" b="1"/>
            </a:lvl7pPr>
            <a:lvl8pPr marL="3200400" indent="0" latinLnBrk="0">
              <a:buNone/>
              <a:defRPr lang="es-ES" sz="1600" b="1"/>
            </a:lvl8pPr>
            <a:lvl9pPr marL="3657600" indent="0" latinLnBrk="0">
              <a:buNone/>
              <a:defRPr lang="es-ES" sz="1600" b="1"/>
            </a:lvl9pPr>
          </a:lstStyle>
          <a:p>
            <a:pPr lvl="0"/>
            <a:r>
              <a:rPr lang="es-ES" smtClean="0"/>
              <a:t>Haga clic para modificar el estilo de texto del patrón</a:t>
            </a:r>
          </a:p>
        </p:txBody>
      </p:sp>
      <p:sp>
        <p:nvSpPr>
          <p:cNvPr id="6" name="Marcador de posición de contenido 5"/>
          <p:cNvSpPr>
            <a:spLocks noGrp="1"/>
          </p:cNvSpPr>
          <p:nvPr>
            <p:ph sz="quarter" idx="4"/>
          </p:nvPr>
        </p:nvSpPr>
        <p:spPr>
          <a:xfrm>
            <a:off x="4195594" y="3030015"/>
            <a:ext cx="3525044" cy="2906179"/>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Marcador de posición de fecha 6"/>
          <p:cNvSpPr>
            <a:spLocks noGrp="1"/>
          </p:cNvSpPr>
          <p:nvPr>
            <p:ph type="dt" sz="half" idx="10"/>
          </p:nvPr>
        </p:nvSpPr>
        <p:spPr/>
        <p:txBody>
          <a:bodyPr/>
          <a:lstStyle/>
          <a:p>
            <a:fld id="{D82014A1-A632-4878-A0D3-F52BA7563730}" type="datetimeFigureOut">
              <a:rPr/>
              <a:pPr/>
              <a:t>19/09/2013</a:t>
            </a:fld>
            <a:endParaRPr lang="es-ES"/>
          </a:p>
        </p:txBody>
      </p:sp>
      <p:sp>
        <p:nvSpPr>
          <p:cNvPr id="8" name="Marcador de posición de pie de página 7"/>
          <p:cNvSpPr>
            <a:spLocks noGrp="1"/>
          </p:cNvSpPr>
          <p:nvPr>
            <p:ph type="ftr" sz="quarter" idx="11"/>
          </p:nvPr>
        </p:nvSpPr>
        <p:spPr/>
        <p:txBody>
          <a:bodyPr/>
          <a:lstStyle/>
          <a:p>
            <a:endParaRPr lang="es-ES"/>
          </a:p>
        </p:txBody>
      </p:sp>
      <p:sp>
        <p:nvSpPr>
          <p:cNvPr id="9" name="Marcador de posición de número de diapositiva 8"/>
          <p:cNvSpPr>
            <a:spLocks noGrp="1"/>
          </p:cNvSpPr>
          <p:nvPr>
            <p:ph type="sldNum" sz="quarter" idx="12"/>
          </p:nvPr>
        </p:nvSpPr>
        <p:spPr/>
        <p:txBody>
          <a:bodyPr/>
          <a:lstStyle/>
          <a:p>
            <a:fld id="{6D22F896-40B5-4ADD-8801-0D06FADFA095}" type="slidenum">
              <a:rPr/>
              <a:pPr/>
              <a:t>‹Nº›</a:t>
            </a:fld>
            <a:endParaRPr lang="es-ES"/>
          </a:p>
        </p:txBody>
      </p:sp>
    </p:spTree>
    <p:extLst>
      <p:ext uri="{BB962C8B-B14F-4D97-AF65-F5344CB8AC3E}">
        <p14:creationId xmlns:p14="http://schemas.microsoft.com/office/powerpoint/2010/main" xmlns="" val="220935835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de contenido">
    <p:spTree>
      <p:nvGrpSpPr>
        <p:cNvPr id="1" name=""/>
        <p:cNvGrpSpPr/>
        <p:nvPr/>
      </p:nvGrpSpPr>
      <p:grpSpPr>
        <a:xfrm>
          <a:off x="0" y="0"/>
          <a:ext cx="0" cy="0"/>
          <a:chOff x="0" y="0"/>
          <a:chExt cx="0" cy="0"/>
        </a:xfrm>
      </p:grpSpPr>
      <p:pic>
        <p:nvPicPr>
          <p:cNvPr id="8" name="Imagen 7"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1970240"/>
            <a:ext cx="7828359" cy="321164"/>
          </a:xfrm>
          <a:prstGeom prst="rect">
            <a:avLst/>
          </a:prstGeom>
        </p:spPr>
      </p:pic>
      <p:pic>
        <p:nvPicPr>
          <p:cNvPr id="9" name="Imagen 8"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7939370" y="1971234"/>
            <a:ext cx="1202248" cy="144270"/>
          </a:xfrm>
          <a:prstGeom prst="rect">
            <a:avLst/>
          </a:prstGeom>
        </p:spPr>
      </p:pic>
      <p:sp>
        <p:nvSpPr>
          <p:cNvPr id="10" name="Rectángulo 9"/>
          <p:cNvSpPr/>
          <p:nvPr/>
        </p:nvSpPr>
        <p:spPr>
          <a:xfrm>
            <a:off x="0" y="609600"/>
            <a:ext cx="7828359"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ángulo 10"/>
          <p:cNvSpPr/>
          <p:nvPr/>
        </p:nvSpPr>
        <p:spPr>
          <a:xfrm>
            <a:off x="7939371" y="609600"/>
            <a:ext cx="1202248"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posición de contenido 2"/>
          <p:cNvSpPr>
            <a:spLocks noGrp="1"/>
          </p:cNvSpPr>
          <p:nvPr>
            <p:ph sz="half" idx="1"/>
          </p:nvPr>
        </p:nvSpPr>
        <p:spPr>
          <a:xfrm>
            <a:off x="510240" y="2336873"/>
            <a:ext cx="3523769" cy="3599316"/>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posición de contenido 3"/>
          <p:cNvSpPr>
            <a:spLocks noGrp="1"/>
          </p:cNvSpPr>
          <p:nvPr>
            <p:ph sz="half" idx="2"/>
          </p:nvPr>
        </p:nvSpPr>
        <p:spPr>
          <a:xfrm>
            <a:off x="4195592" y="2336873"/>
            <a:ext cx="3525044" cy="3599316"/>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posición de fecha 4"/>
          <p:cNvSpPr>
            <a:spLocks noGrp="1"/>
          </p:cNvSpPr>
          <p:nvPr>
            <p:ph type="dt" sz="half" idx="10"/>
          </p:nvPr>
        </p:nvSpPr>
        <p:spPr/>
        <p:txBody>
          <a:bodyPr/>
          <a:lstStyle/>
          <a:p>
            <a:fld id="{957AFD1A-AB51-405B-95E5-7DA8553A45CF}" type="datetimeFigureOut">
              <a:rPr lang="es-MX" smtClean="0"/>
              <a:pPr/>
              <a:t>09/10/2014</a:t>
            </a:fld>
            <a:endParaRPr lang="es-MX"/>
          </a:p>
        </p:txBody>
      </p:sp>
      <p:sp>
        <p:nvSpPr>
          <p:cNvPr id="6" name="Marcador de posición de pie de página 5"/>
          <p:cNvSpPr>
            <a:spLocks noGrp="1"/>
          </p:cNvSpPr>
          <p:nvPr>
            <p:ph type="ftr" sz="quarter" idx="11"/>
          </p:nvPr>
        </p:nvSpPr>
        <p:spPr/>
        <p:txBody>
          <a:bodyPr/>
          <a:lstStyle/>
          <a:p>
            <a:endParaRPr lang="es-MX"/>
          </a:p>
        </p:txBody>
      </p:sp>
      <p:sp>
        <p:nvSpPr>
          <p:cNvPr id="7" name="Marcador de posición de número de diapositiva 6"/>
          <p:cNvSpPr>
            <a:spLocks noGrp="1"/>
          </p:cNvSpPr>
          <p:nvPr>
            <p:ph type="sldNum" sz="quarter" idx="12"/>
          </p:nvPr>
        </p:nvSpPr>
        <p:spPr/>
        <p:txBody>
          <a:bodyPr/>
          <a:lstStyle/>
          <a:p>
            <a:fld id="{F6C735C6-FC76-4605-821B-5BF475795B44}" type="slidenum">
              <a:rPr lang="es-MX" smtClean="0"/>
              <a:pPr/>
              <a:t>‹Nº›</a:t>
            </a:fld>
            <a:endParaRPr lang="es-MX"/>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pic>
        <p:nvPicPr>
          <p:cNvPr id="6" name="Imagen 5"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2" y="1970240"/>
            <a:ext cx="7828359" cy="321164"/>
          </a:xfrm>
          <a:prstGeom prst="rect">
            <a:avLst/>
          </a:prstGeom>
        </p:spPr>
      </p:pic>
      <p:pic>
        <p:nvPicPr>
          <p:cNvPr id="7" name="Imagen 6"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7939371" y="1971234"/>
            <a:ext cx="1202248" cy="144270"/>
          </a:xfrm>
          <a:prstGeom prst="rect">
            <a:avLst/>
          </a:prstGeom>
        </p:spPr>
      </p:pic>
      <p:sp>
        <p:nvSpPr>
          <p:cNvPr id="8" name="Rectángulo 7"/>
          <p:cNvSpPr/>
          <p:nvPr/>
        </p:nvSpPr>
        <p:spPr>
          <a:xfrm>
            <a:off x="2" y="609600"/>
            <a:ext cx="7828359"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ángulo 8"/>
          <p:cNvSpPr/>
          <p:nvPr/>
        </p:nvSpPr>
        <p:spPr>
          <a:xfrm>
            <a:off x="7939371" y="609600"/>
            <a:ext cx="1202248"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posición de fecha 2"/>
          <p:cNvSpPr>
            <a:spLocks noGrp="1"/>
          </p:cNvSpPr>
          <p:nvPr>
            <p:ph type="dt" sz="half" idx="10"/>
          </p:nvPr>
        </p:nvSpPr>
        <p:spPr/>
        <p:txBody>
          <a:bodyPr/>
          <a:lstStyle/>
          <a:p>
            <a:fld id="{CE99F462-093F-4566-844B-4C71F2739DA5}" type="datetimeFigureOut">
              <a:rPr/>
              <a:pPr/>
              <a:t>19/09/2013</a:t>
            </a:fld>
            <a:endParaRPr lang="es-ES"/>
          </a:p>
        </p:txBody>
      </p:sp>
      <p:sp>
        <p:nvSpPr>
          <p:cNvPr id="4" name="Marcador de posición de pie de página 3"/>
          <p:cNvSpPr>
            <a:spLocks noGrp="1"/>
          </p:cNvSpPr>
          <p:nvPr>
            <p:ph type="ftr" sz="quarter" idx="11"/>
          </p:nvPr>
        </p:nvSpPr>
        <p:spPr/>
        <p:txBody>
          <a:bodyPr/>
          <a:lstStyle/>
          <a:p>
            <a:endParaRPr lang="es-ES"/>
          </a:p>
        </p:txBody>
      </p:sp>
      <p:sp>
        <p:nvSpPr>
          <p:cNvPr id="5" name="Marcador de posición de número de diapositiva 4"/>
          <p:cNvSpPr>
            <a:spLocks noGrp="1"/>
          </p:cNvSpPr>
          <p:nvPr>
            <p:ph type="sldNum" sz="quarter" idx="12"/>
          </p:nvPr>
        </p:nvSpPr>
        <p:spPr/>
        <p:txBody>
          <a:bodyPr/>
          <a:lstStyle/>
          <a:p>
            <a:fld id="{6D22F896-40B5-4ADD-8801-0D06FADFA095}" type="slidenum">
              <a:rPr/>
              <a:pPr/>
              <a:t>‹Nº›</a:t>
            </a:fld>
            <a:endParaRPr lang="es-ES"/>
          </a:p>
        </p:txBody>
      </p:sp>
    </p:spTree>
    <p:extLst>
      <p:ext uri="{BB962C8B-B14F-4D97-AF65-F5344CB8AC3E}">
        <p14:creationId xmlns:p14="http://schemas.microsoft.com/office/powerpoint/2010/main" xmlns="" val="372705829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pic>
        <p:nvPicPr>
          <p:cNvPr id="5" name="Imagen 4" descr="HD-ShadowShort.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7939371" y="1971234"/>
            <a:ext cx="1202248" cy="144270"/>
          </a:xfrm>
          <a:prstGeom prst="rect">
            <a:avLst/>
          </a:prstGeom>
        </p:spPr>
      </p:pic>
      <p:sp>
        <p:nvSpPr>
          <p:cNvPr id="6" name="Rectángulo 5"/>
          <p:cNvSpPr/>
          <p:nvPr/>
        </p:nvSpPr>
        <p:spPr>
          <a:xfrm>
            <a:off x="7939371" y="609600"/>
            <a:ext cx="1202248"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Marcador de posición de fecha 1"/>
          <p:cNvSpPr>
            <a:spLocks noGrp="1"/>
          </p:cNvSpPr>
          <p:nvPr>
            <p:ph type="dt" sz="half" idx="10"/>
          </p:nvPr>
        </p:nvSpPr>
        <p:spPr/>
        <p:txBody>
          <a:bodyPr/>
          <a:lstStyle/>
          <a:p>
            <a:fld id="{3D24A7AC-904D-4781-85BA-7D10C17ED021}" type="datetimeFigureOut">
              <a:rPr/>
              <a:pPr/>
              <a:t>19/09/2013</a:t>
            </a:fld>
            <a:endParaRPr lang="es-ES"/>
          </a:p>
        </p:txBody>
      </p:sp>
      <p:sp>
        <p:nvSpPr>
          <p:cNvPr id="3" name="Marcador de posición de pie de página 2"/>
          <p:cNvSpPr>
            <a:spLocks noGrp="1"/>
          </p:cNvSpPr>
          <p:nvPr>
            <p:ph type="ftr" sz="quarter" idx="11"/>
          </p:nvPr>
        </p:nvSpPr>
        <p:spPr/>
        <p:txBody>
          <a:bodyPr/>
          <a:lstStyle/>
          <a:p>
            <a:endParaRPr lang="es-ES"/>
          </a:p>
        </p:txBody>
      </p:sp>
      <p:sp>
        <p:nvSpPr>
          <p:cNvPr id="4" name="Marcador de posición de número de diapositiva 3"/>
          <p:cNvSpPr>
            <a:spLocks noGrp="1"/>
          </p:cNvSpPr>
          <p:nvPr>
            <p:ph type="sldNum" sz="quarter" idx="12"/>
          </p:nvPr>
        </p:nvSpPr>
        <p:spPr/>
        <p:txBody>
          <a:bodyPr/>
          <a:lstStyle/>
          <a:p>
            <a:fld id="{6D22F896-40B5-4ADD-8801-0D06FADFA095}" type="slidenum">
              <a:rPr/>
              <a:pPr/>
              <a:t>‹Nº›</a:t>
            </a:fld>
            <a:endParaRPr lang="es-ES"/>
          </a:p>
        </p:txBody>
      </p:sp>
    </p:spTree>
    <p:extLst>
      <p:ext uri="{BB962C8B-B14F-4D97-AF65-F5344CB8AC3E}">
        <p14:creationId xmlns:p14="http://schemas.microsoft.com/office/powerpoint/2010/main" xmlns="" val="189113116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Contenido con leyenda">
    <p:spTree>
      <p:nvGrpSpPr>
        <p:cNvPr id="1" name=""/>
        <p:cNvGrpSpPr/>
        <p:nvPr/>
      </p:nvGrpSpPr>
      <p:grpSpPr>
        <a:xfrm>
          <a:off x="0" y="0"/>
          <a:ext cx="0" cy="0"/>
          <a:chOff x="0" y="0"/>
          <a:chExt cx="0" cy="0"/>
        </a:xfrm>
      </p:grpSpPr>
      <p:pic>
        <p:nvPicPr>
          <p:cNvPr id="8" name="Imagen 7"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2" y="1970240"/>
            <a:ext cx="7828359" cy="321164"/>
          </a:xfrm>
          <a:prstGeom prst="rect">
            <a:avLst/>
          </a:prstGeom>
        </p:spPr>
      </p:pic>
      <p:pic>
        <p:nvPicPr>
          <p:cNvPr id="9" name="Imagen 8"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7939371" y="1971234"/>
            <a:ext cx="1202248" cy="144270"/>
          </a:xfrm>
          <a:prstGeom prst="rect">
            <a:avLst/>
          </a:prstGeom>
        </p:spPr>
      </p:pic>
      <p:sp>
        <p:nvSpPr>
          <p:cNvPr id="10" name="Rectángulo 9"/>
          <p:cNvSpPr/>
          <p:nvPr/>
        </p:nvSpPr>
        <p:spPr>
          <a:xfrm>
            <a:off x="2" y="609600"/>
            <a:ext cx="7828359"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ángulo 10"/>
          <p:cNvSpPr/>
          <p:nvPr/>
        </p:nvSpPr>
        <p:spPr>
          <a:xfrm>
            <a:off x="7939371" y="609600"/>
            <a:ext cx="1202248"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p:nvPr>
        </p:nvSpPr>
        <p:spPr>
          <a:xfrm>
            <a:off x="510241" y="753227"/>
            <a:ext cx="7210394" cy="1080940"/>
          </a:xfrm>
        </p:spPr>
        <p:txBody>
          <a:bodyPr anchor="ctr">
            <a:normAutofit/>
          </a:bodyPr>
          <a:lstStyle>
            <a:lvl1pPr latinLnBrk="0">
              <a:defRPr lang="es-ES" sz="3600"/>
            </a:lvl1pPr>
          </a:lstStyle>
          <a:p>
            <a:r>
              <a:rPr lang="es-ES" smtClean="0"/>
              <a:t>Haga clic para modificar el estilo de título del patrón</a:t>
            </a:r>
            <a:endParaRPr lang="es-ES"/>
          </a:p>
        </p:txBody>
      </p:sp>
      <p:sp>
        <p:nvSpPr>
          <p:cNvPr id="3" name="Marcador de posición de contenido 2"/>
          <p:cNvSpPr>
            <a:spLocks noGrp="1"/>
          </p:cNvSpPr>
          <p:nvPr>
            <p:ph idx="1"/>
          </p:nvPr>
        </p:nvSpPr>
        <p:spPr>
          <a:xfrm>
            <a:off x="3514385" y="2336880"/>
            <a:ext cx="4206252" cy="3599313"/>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posición de texto 3"/>
          <p:cNvSpPr>
            <a:spLocks noGrp="1"/>
          </p:cNvSpPr>
          <p:nvPr>
            <p:ph type="body" sz="half" idx="2"/>
          </p:nvPr>
        </p:nvSpPr>
        <p:spPr>
          <a:xfrm>
            <a:off x="510244" y="2336878"/>
            <a:ext cx="2842559" cy="3599317"/>
          </a:xfrm>
        </p:spPr>
        <p:txBody>
          <a:bodyPr anchor="ctr"/>
          <a:lstStyle>
            <a:lvl1pPr marL="0" indent="0" latinLnBrk="0">
              <a:buNone/>
              <a:defRPr lang="es-ES" sz="1600"/>
            </a:lvl1pPr>
            <a:lvl2pPr marL="457200" indent="0" latinLnBrk="0">
              <a:buNone/>
              <a:defRPr lang="es-ES" sz="1400"/>
            </a:lvl2pPr>
            <a:lvl3pPr marL="914400" indent="0" latinLnBrk="0">
              <a:buNone/>
              <a:defRPr lang="es-ES" sz="1200"/>
            </a:lvl3pPr>
            <a:lvl4pPr marL="1371600" indent="0" latinLnBrk="0">
              <a:buNone/>
              <a:defRPr lang="es-ES" sz="1000"/>
            </a:lvl4pPr>
            <a:lvl5pPr marL="1828800" indent="0" latinLnBrk="0">
              <a:buNone/>
              <a:defRPr lang="es-ES" sz="1000"/>
            </a:lvl5pPr>
            <a:lvl6pPr marL="2286000" indent="0" latinLnBrk="0">
              <a:buNone/>
              <a:defRPr lang="es-ES" sz="1000"/>
            </a:lvl6pPr>
            <a:lvl7pPr marL="2743200" indent="0" latinLnBrk="0">
              <a:buNone/>
              <a:defRPr lang="es-ES" sz="1000"/>
            </a:lvl7pPr>
            <a:lvl8pPr marL="3200400" indent="0" latinLnBrk="0">
              <a:buNone/>
              <a:defRPr lang="es-ES" sz="1000"/>
            </a:lvl8pPr>
            <a:lvl9pPr marL="3657600" indent="0" latinLnBrk="0">
              <a:buNone/>
              <a:defRPr lang="es-ES" sz="1000"/>
            </a:lvl9pPr>
          </a:lstStyle>
          <a:p>
            <a:pPr lvl="0"/>
            <a:r>
              <a:rPr lang="es-ES" smtClean="0"/>
              <a:t>Haga clic para modificar el estilo de texto del patrón</a:t>
            </a:r>
          </a:p>
        </p:txBody>
      </p:sp>
      <p:sp>
        <p:nvSpPr>
          <p:cNvPr id="5" name="Marcador de posición de fecha 4"/>
          <p:cNvSpPr>
            <a:spLocks noGrp="1"/>
          </p:cNvSpPr>
          <p:nvPr>
            <p:ph type="dt" sz="half" idx="10"/>
          </p:nvPr>
        </p:nvSpPr>
        <p:spPr/>
        <p:txBody>
          <a:bodyPr/>
          <a:lstStyle/>
          <a:p>
            <a:fld id="{E331444B-B92B-4E27-8C94-BB93EAF5CB18}" type="datetimeFigureOut">
              <a:rPr/>
              <a:pPr/>
              <a:t>19/09/2013</a:t>
            </a:fld>
            <a:endParaRPr lang="es-ES"/>
          </a:p>
        </p:txBody>
      </p:sp>
      <p:sp>
        <p:nvSpPr>
          <p:cNvPr id="6" name="Marcador de posición de pie de página 5"/>
          <p:cNvSpPr>
            <a:spLocks noGrp="1"/>
          </p:cNvSpPr>
          <p:nvPr>
            <p:ph type="ftr" sz="quarter" idx="11"/>
          </p:nvPr>
        </p:nvSpPr>
        <p:spPr/>
        <p:txBody>
          <a:bodyPr/>
          <a:lstStyle/>
          <a:p>
            <a:endParaRPr lang="es-ES"/>
          </a:p>
        </p:txBody>
      </p:sp>
      <p:sp>
        <p:nvSpPr>
          <p:cNvPr id="7" name="Marcador de posición de número de diapositiva 6"/>
          <p:cNvSpPr>
            <a:spLocks noGrp="1"/>
          </p:cNvSpPr>
          <p:nvPr>
            <p:ph type="sldNum" sz="quarter" idx="12"/>
          </p:nvPr>
        </p:nvSpPr>
        <p:spPr/>
        <p:txBody>
          <a:bodyPr/>
          <a:lstStyle/>
          <a:p>
            <a:fld id="{6D22F896-40B5-4ADD-8801-0D06FADFA095}" type="slidenum">
              <a:rPr/>
              <a:pPr/>
              <a:t>‹Nº›</a:t>
            </a:fld>
            <a:endParaRPr lang="es-ES"/>
          </a:p>
        </p:txBody>
      </p:sp>
    </p:spTree>
    <p:extLst>
      <p:ext uri="{BB962C8B-B14F-4D97-AF65-F5344CB8AC3E}">
        <p14:creationId xmlns:p14="http://schemas.microsoft.com/office/powerpoint/2010/main" xmlns="" val="292632453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Imagen con leyenda">
    <p:spTree>
      <p:nvGrpSpPr>
        <p:cNvPr id="1" name=""/>
        <p:cNvGrpSpPr/>
        <p:nvPr/>
      </p:nvGrpSpPr>
      <p:grpSpPr>
        <a:xfrm>
          <a:off x="0" y="0"/>
          <a:ext cx="0" cy="0"/>
          <a:chOff x="0" y="0"/>
          <a:chExt cx="0" cy="0"/>
        </a:xfrm>
      </p:grpSpPr>
      <p:pic>
        <p:nvPicPr>
          <p:cNvPr id="8" name="Imagen 7"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2" y="1970240"/>
            <a:ext cx="7828359" cy="321164"/>
          </a:xfrm>
          <a:prstGeom prst="rect">
            <a:avLst/>
          </a:prstGeom>
        </p:spPr>
      </p:pic>
      <p:pic>
        <p:nvPicPr>
          <p:cNvPr id="9" name="Imagen 8"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7939371" y="1971234"/>
            <a:ext cx="1202248" cy="144270"/>
          </a:xfrm>
          <a:prstGeom prst="rect">
            <a:avLst/>
          </a:prstGeom>
        </p:spPr>
      </p:pic>
      <p:sp>
        <p:nvSpPr>
          <p:cNvPr id="10" name="Rectángulo 9"/>
          <p:cNvSpPr/>
          <p:nvPr/>
        </p:nvSpPr>
        <p:spPr>
          <a:xfrm>
            <a:off x="2" y="609600"/>
            <a:ext cx="7828359"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ángulo 10"/>
          <p:cNvSpPr/>
          <p:nvPr/>
        </p:nvSpPr>
        <p:spPr>
          <a:xfrm>
            <a:off x="7939371" y="609600"/>
            <a:ext cx="1202248"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p:nvPr>
        </p:nvSpPr>
        <p:spPr>
          <a:xfrm>
            <a:off x="510246" y="753228"/>
            <a:ext cx="7210393" cy="1080938"/>
          </a:xfrm>
        </p:spPr>
        <p:txBody>
          <a:bodyPr anchor="ctr">
            <a:normAutofit/>
          </a:bodyPr>
          <a:lstStyle>
            <a:lvl1pPr latinLnBrk="0">
              <a:defRPr lang="es-ES" sz="3600"/>
            </a:lvl1pPr>
          </a:lstStyle>
          <a:p>
            <a:r>
              <a:rPr lang="es-ES" smtClean="0"/>
              <a:t>Haga clic para modificar el estilo de título del patrón</a:t>
            </a:r>
            <a:endParaRPr lang="es-ES"/>
          </a:p>
        </p:txBody>
      </p:sp>
      <p:sp>
        <p:nvSpPr>
          <p:cNvPr id="3" name="Marcador de posición de imagen 2"/>
          <p:cNvSpPr>
            <a:spLocks noGrp="1" noChangeAspect="1"/>
          </p:cNvSpPr>
          <p:nvPr>
            <p:ph type="pic" idx="1"/>
          </p:nvPr>
        </p:nvSpPr>
        <p:spPr>
          <a:xfrm>
            <a:off x="3651253" y="2336874"/>
            <a:ext cx="4069387" cy="3599312"/>
          </a:xfrm>
          <a:noFill/>
          <a:ln>
            <a:noFill/>
          </a:ln>
          <a:effectLst>
            <a:outerShdw blurRad="76200" dist="63500" dir="5040000" algn="tl" rotWithShape="0">
              <a:srgbClr val="000000">
                <a:alpha val="41000"/>
              </a:srgbClr>
            </a:outerShdw>
          </a:effectLst>
        </p:spPr>
        <p:txBody>
          <a:bodyPr anchor="t"/>
          <a:lstStyle>
            <a:lvl1pPr marL="0" indent="0" latinLnBrk="0">
              <a:buNone/>
              <a:defRPr lang="es-ES" sz="3200"/>
            </a:lvl1pPr>
            <a:lvl2pPr marL="457200" indent="0" latinLnBrk="0">
              <a:buNone/>
              <a:defRPr lang="es-ES" sz="2800"/>
            </a:lvl2pPr>
            <a:lvl3pPr marL="914400" indent="0" latinLnBrk="0">
              <a:buNone/>
              <a:defRPr lang="es-ES" sz="2400"/>
            </a:lvl3pPr>
            <a:lvl4pPr marL="1371600" indent="0" latinLnBrk="0">
              <a:buNone/>
              <a:defRPr lang="es-ES" sz="2000"/>
            </a:lvl4pPr>
            <a:lvl5pPr marL="1828800" indent="0" latinLnBrk="0">
              <a:buNone/>
              <a:defRPr lang="es-ES" sz="2000"/>
            </a:lvl5pPr>
            <a:lvl6pPr marL="2286000" indent="0" latinLnBrk="0">
              <a:buNone/>
              <a:defRPr lang="es-ES" sz="2000"/>
            </a:lvl6pPr>
            <a:lvl7pPr marL="2743200" indent="0" latinLnBrk="0">
              <a:buNone/>
              <a:defRPr lang="es-ES" sz="2000"/>
            </a:lvl7pPr>
            <a:lvl8pPr marL="3200400" indent="0" latinLnBrk="0">
              <a:buNone/>
              <a:defRPr lang="es-ES" sz="2000"/>
            </a:lvl8pPr>
            <a:lvl9pPr marL="3657600" indent="0" latinLnBrk="0">
              <a:buNone/>
              <a:defRPr lang="es-ES" sz="2000"/>
            </a:lvl9pPr>
          </a:lstStyle>
          <a:p>
            <a:r>
              <a:rPr lang="es-ES" smtClean="0"/>
              <a:t>Haga clic en el icono para agregar una imagen</a:t>
            </a:r>
            <a:endParaRPr lang="es-ES"/>
          </a:p>
        </p:txBody>
      </p:sp>
      <p:sp>
        <p:nvSpPr>
          <p:cNvPr id="4" name="Marcador de posición de texto 3"/>
          <p:cNvSpPr>
            <a:spLocks noGrp="1"/>
          </p:cNvSpPr>
          <p:nvPr>
            <p:ph type="body" sz="half" idx="2"/>
          </p:nvPr>
        </p:nvSpPr>
        <p:spPr>
          <a:xfrm>
            <a:off x="510242" y="2336879"/>
            <a:ext cx="2907192" cy="3599315"/>
          </a:xfrm>
        </p:spPr>
        <p:txBody>
          <a:bodyPr anchor="ctr"/>
          <a:lstStyle>
            <a:lvl1pPr marL="0" indent="0" latinLnBrk="0">
              <a:buNone/>
              <a:defRPr lang="es-ES" sz="1600"/>
            </a:lvl1pPr>
            <a:lvl2pPr marL="457200" indent="0" latinLnBrk="0">
              <a:buNone/>
              <a:defRPr lang="es-ES" sz="1400"/>
            </a:lvl2pPr>
            <a:lvl3pPr marL="914400" indent="0" latinLnBrk="0">
              <a:buNone/>
              <a:defRPr lang="es-ES" sz="1200"/>
            </a:lvl3pPr>
            <a:lvl4pPr marL="1371600" indent="0" latinLnBrk="0">
              <a:buNone/>
              <a:defRPr lang="es-ES" sz="1000"/>
            </a:lvl4pPr>
            <a:lvl5pPr marL="1828800" indent="0" latinLnBrk="0">
              <a:buNone/>
              <a:defRPr lang="es-ES" sz="1000"/>
            </a:lvl5pPr>
            <a:lvl6pPr marL="2286000" indent="0" latinLnBrk="0">
              <a:buNone/>
              <a:defRPr lang="es-ES" sz="1000"/>
            </a:lvl6pPr>
            <a:lvl7pPr marL="2743200" indent="0" latinLnBrk="0">
              <a:buNone/>
              <a:defRPr lang="es-ES" sz="1000"/>
            </a:lvl7pPr>
            <a:lvl8pPr marL="3200400" indent="0" latinLnBrk="0">
              <a:buNone/>
              <a:defRPr lang="es-ES" sz="1000"/>
            </a:lvl8pPr>
            <a:lvl9pPr marL="3657600" indent="0" latinLnBrk="0">
              <a:buNone/>
              <a:defRPr lang="es-ES" sz="1000"/>
            </a:lvl9pPr>
          </a:lstStyle>
          <a:p>
            <a:pPr lvl="0"/>
            <a:r>
              <a:rPr lang="es-ES" smtClean="0"/>
              <a:t>Haga clic para modificar el estilo de texto del patrón</a:t>
            </a:r>
          </a:p>
        </p:txBody>
      </p:sp>
      <p:sp>
        <p:nvSpPr>
          <p:cNvPr id="5" name="Marcador de posición de fecha 4"/>
          <p:cNvSpPr>
            <a:spLocks noGrp="1"/>
          </p:cNvSpPr>
          <p:nvPr>
            <p:ph type="dt" sz="half" idx="10"/>
          </p:nvPr>
        </p:nvSpPr>
        <p:spPr/>
        <p:txBody>
          <a:bodyPr/>
          <a:lstStyle/>
          <a:p>
            <a:fld id="{363EFA5E-FA76-400D-B3DC-F0BA90E6D107}" type="datetimeFigureOut">
              <a:rPr/>
              <a:pPr/>
              <a:t>19/09/2013</a:t>
            </a:fld>
            <a:endParaRPr lang="es-ES"/>
          </a:p>
        </p:txBody>
      </p:sp>
      <p:sp>
        <p:nvSpPr>
          <p:cNvPr id="6" name="Marcador de posición de pie de página 5"/>
          <p:cNvSpPr>
            <a:spLocks noGrp="1"/>
          </p:cNvSpPr>
          <p:nvPr>
            <p:ph type="ftr" sz="quarter" idx="11"/>
          </p:nvPr>
        </p:nvSpPr>
        <p:spPr/>
        <p:txBody>
          <a:bodyPr/>
          <a:lstStyle/>
          <a:p>
            <a:endParaRPr lang="es-ES"/>
          </a:p>
        </p:txBody>
      </p:sp>
      <p:sp>
        <p:nvSpPr>
          <p:cNvPr id="7" name="Marcador de posición de número de diapositiva 6"/>
          <p:cNvSpPr>
            <a:spLocks noGrp="1"/>
          </p:cNvSpPr>
          <p:nvPr>
            <p:ph type="sldNum" sz="quarter" idx="12"/>
          </p:nvPr>
        </p:nvSpPr>
        <p:spPr/>
        <p:txBody>
          <a:bodyPr/>
          <a:lstStyle/>
          <a:p>
            <a:fld id="{6D22F896-40B5-4ADD-8801-0D06FADFA095}" type="slidenum">
              <a:rPr/>
              <a:pPr/>
              <a:t>‹Nº›</a:t>
            </a:fld>
            <a:endParaRPr lang="es-ES"/>
          </a:p>
        </p:txBody>
      </p:sp>
    </p:spTree>
    <p:extLst>
      <p:ext uri="{BB962C8B-B14F-4D97-AF65-F5344CB8AC3E}">
        <p14:creationId xmlns:p14="http://schemas.microsoft.com/office/powerpoint/2010/main" xmlns="" val="22121867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p:cSld name="Vista panorámica con leyenda">
    <p:spTree>
      <p:nvGrpSpPr>
        <p:cNvPr id="1" name=""/>
        <p:cNvGrpSpPr/>
        <p:nvPr/>
      </p:nvGrpSpPr>
      <p:grpSpPr>
        <a:xfrm>
          <a:off x="0" y="0"/>
          <a:ext cx="0" cy="0"/>
          <a:chOff x="0" y="0"/>
          <a:chExt cx="0" cy="0"/>
        </a:xfrm>
      </p:grpSpPr>
      <p:pic>
        <p:nvPicPr>
          <p:cNvPr id="8" name="Imagen 7"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2" y="5928628"/>
            <a:ext cx="7828359" cy="321164"/>
          </a:xfrm>
          <a:prstGeom prst="rect">
            <a:avLst/>
          </a:prstGeom>
        </p:spPr>
      </p:pic>
      <p:pic>
        <p:nvPicPr>
          <p:cNvPr id="9" name="Imagen 8"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7939371" y="5929622"/>
            <a:ext cx="1202248" cy="144270"/>
          </a:xfrm>
          <a:prstGeom prst="rect">
            <a:avLst/>
          </a:prstGeom>
        </p:spPr>
      </p:pic>
      <p:sp>
        <p:nvSpPr>
          <p:cNvPr id="10" name="Rectángulo 9"/>
          <p:cNvSpPr/>
          <p:nvPr/>
        </p:nvSpPr>
        <p:spPr>
          <a:xfrm>
            <a:off x="2" y="4567988"/>
            <a:ext cx="7828359"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ángulo 10"/>
          <p:cNvSpPr/>
          <p:nvPr/>
        </p:nvSpPr>
        <p:spPr>
          <a:xfrm>
            <a:off x="7939371" y="4567988"/>
            <a:ext cx="1202248"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p:nvPr>
        </p:nvSpPr>
        <p:spPr>
          <a:xfrm>
            <a:off x="510244" y="4711623"/>
            <a:ext cx="7210394" cy="453051"/>
          </a:xfrm>
        </p:spPr>
        <p:txBody>
          <a:bodyPr anchor="b">
            <a:normAutofit/>
          </a:bodyPr>
          <a:lstStyle>
            <a:lvl1pPr latinLnBrk="0">
              <a:defRPr lang="es-ES" sz="2400"/>
            </a:lvl1pPr>
          </a:lstStyle>
          <a:p>
            <a:r>
              <a:rPr lang="es-ES" smtClean="0"/>
              <a:t>Haga clic para modificar el estilo de título del patrón</a:t>
            </a:r>
            <a:endParaRPr lang="es-ES"/>
          </a:p>
        </p:txBody>
      </p:sp>
      <p:sp>
        <p:nvSpPr>
          <p:cNvPr id="3" name="Marcador de posición de imagen 2"/>
          <p:cNvSpPr>
            <a:spLocks noGrp="1" noChangeAspect="1"/>
          </p:cNvSpPr>
          <p:nvPr>
            <p:ph type="pic" idx="1"/>
          </p:nvPr>
        </p:nvSpPr>
        <p:spPr>
          <a:xfrm>
            <a:off x="510244" y="609604"/>
            <a:ext cx="7210394" cy="3589575"/>
          </a:xfrm>
          <a:noFill/>
          <a:ln>
            <a:noFill/>
          </a:ln>
          <a:effectLst>
            <a:outerShdw blurRad="76200" dist="63500" dir="5040000" algn="tl" rotWithShape="0">
              <a:srgbClr val="000000">
                <a:alpha val="41000"/>
              </a:srgbClr>
            </a:outerShdw>
          </a:effectLst>
        </p:spPr>
        <p:txBody>
          <a:bodyPr anchor="t"/>
          <a:lstStyle>
            <a:lvl1pPr marL="0" indent="0" latinLnBrk="0">
              <a:buNone/>
              <a:defRPr lang="es-ES" sz="3200"/>
            </a:lvl1pPr>
            <a:lvl2pPr marL="457200" indent="0" latinLnBrk="0">
              <a:buNone/>
              <a:defRPr lang="es-ES" sz="2800"/>
            </a:lvl2pPr>
            <a:lvl3pPr marL="914400" indent="0" latinLnBrk="0">
              <a:buNone/>
              <a:defRPr lang="es-ES" sz="2400"/>
            </a:lvl3pPr>
            <a:lvl4pPr marL="1371600" indent="0" latinLnBrk="0">
              <a:buNone/>
              <a:defRPr lang="es-ES" sz="2000"/>
            </a:lvl4pPr>
            <a:lvl5pPr marL="1828800" indent="0" latinLnBrk="0">
              <a:buNone/>
              <a:defRPr lang="es-ES" sz="2000"/>
            </a:lvl5pPr>
            <a:lvl6pPr marL="2286000" indent="0" latinLnBrk="0">
              <a:buNone/>
              <a:defRPr lang="es-ES" sz="2000"/>
            </a:lvl6pPr>
            <a:lvl7pPr marL="2743200" indent="0" latinLnBrk="0">
              <a:buNone/>
              <a:defRPr lang="es-ES" sz="2000"/>
            </a:lvl7pPr>
            <a:lvl8pPr marL="3200400" indent="0" latinLnBrk="0">
              <a:buNone/>
              <a:defRPr lang="es-ES" sz="2000"/>
            </a:lvl8pPr>
            <a:lvl9pPr marL="3657600" indent="0" latinLnBrk="0">
              <a:buNone/>
              <a:defRPr lang="es-ES" sz="2000"/>
            </a:lvl9pPr>
          </a:lstStyle>
          <a:p>
            <a:r>
              <a:rPr lang="es-ES" smtClean="0"/>
              <a:t>Haga clic en el icono para agregar una imagen</a:t>
            </a:r>
            <a:endParaRPr lang="es-ES"/>
          </a:p>
        </p:txBody>
      </p:sp>
      <p:sp>
        <p:nvSpPr>
          <p:cNvPr id="4" name="Marcador de posición de texto 3"/>
          <p:cNvSpPr>
            <a:spLocks noGrp="1"/>
          </p:cNvSpPr>
          <p:nvPr>
            <p:ph type="body" sz="half" idx="2"/>
          </p:nvPr>
        </p:nvSpPr>
        <p:spPr>
          <a:xfrm>
            <a:off x="510242" y="5169590"/>
            <a:ext cx="7210397" cy="622971"/>
          </a:xfrm>
        </p:spPr>
        <p:txBody>
          <a:bodyPr/>
          <a:lstStyle>
            <a:lvl1pPr marL="0" indent="0" latinLnBrk="0">
              <a:buNone/>
              <a:defRPr lang="es-ES" sz="1600"/>
            </a:lvl1pPr>
            <a:lvl2pPr marL="457200" indent="0" latinLnBrk="0">
              <a:buNone/>
              <a:defRPr lang="es-ES" sz="1400"/>
            </a:lvl2pPr>
            <a:lvl3pPr marL="914400" indent="0" latinLnBrk="0">
              <a:buNone/>
              <a:defRPr lang="es-ES" sz="1200"/>
            </a:lvl3pPr>
            <a:lvl4pPr marL="1371600" indent="0" latinLnBrk="0">
              <a:buNone/>
              <a:defRPr lang="es-ES" sz="1000"/>
            </a:lvl4pPr>
            <a:lvl5pPr marL="1828800" indent="0" latinLnBrk="0">
              <a:buNone/>
              <a:defRPr lang="es-ES" sz="1000"/>
            </a:lvl5pPr>
            <a:lvl6pPr marL="2286000" indent="0" latinLnBrk="0">
              <a:buNone/>
              <a:defRPr lang="es-ES" sz="1000"/>
            </a:lvl6pPr>
            <a:lvl7pPr marL="2743200" indent="0" latinLnBrk="0">
              <a:buNone/>
              <a:defRPr lang="es-ES" sz="1000"/>
            </a:lvl7pPr>
            <a:lvl8pPr marL="3200400" indent="0" latinLnBrk="0">
              <a:buNone/>
              <a:defRPr lang="es-ES" sz="1000"/>
            </a:lvl8pPr>
            <a:lvl9pPr marL="3657600" indent="0" latinLnBrk="0">
              <a:buNone/>
              <a:defRPr lang="es-ES" sz="1000"/>
            </a:lvl9pPr>
          </a:lstStyle>
          <a:p>
            <a:pPr lvl="0"/>
            <a:r>
              <a:rPr lang="es-ES" smtClean="0"/>
              <a:t>Haga clic para modificar el estilo de texto del patrón</a:t>
            </a:r>
          </a:p>
        </p:txBody>
      </p:sp>
      <p:sp>
        <p:nvSpPr>
          <p:cNvPr id="5" name="Marcador de posición de fecha 4"/>
          <p:cNvSpPr>
            <a:spLocks noGrp="1"/>
          </p:cNvSpPr>
          <p:nvPr>
            <p:ph type="dt" sz="half" idx="10"/>
          </p:nvPr>
        </p:nvSpPr>
        <p:spPr/>
        <p:txBody>
          <a:bodyPr/>
          <a:lstStyle/>
          <a:p>
            <a:fld id="{446C117F-5CCF-4837-BE5F-2B92066CAFAF}" type="datetimeFigureOut">
              <a:rPr/>
              <a:pPr/>
              <a:t>19/09/2013</a:t>
            </a:fld>
            <a:endParaRPr lang="es-ES"/>
          </a:p>
        </p:txBody>
      </p:sp>
      <p:sp>
        <p:nvSpPr>
          <p:cNvPr id="6" name="Marcador de posición de pie de página 5"/>
          <p:cNvSpPr>
            <a:spLocks noGrp="1"/>
          </p:cNvSpPr>
          <p:nvPr>
            <p:ph type="ftr" sz="quarter" idx="11"/>
          </p:nvPr>
        </p:nvSpPr>
        <p:spPr/>
        <p:txBody>
          <a:bodyPr/>
          <a:lstStyle/>
          <a:p>
            <a:endParaRPr lang="es-ES"/>
          </a:p>
        </p:txBody>
      </p:sp>
      <p:sp>
        <p:nvSpPr>
          <p:cNvPr id="7" name="Marcador de posición de número de diapositiva 6"/>
          <p:cNvSpPr>
            <a:spLocks noGrp="1"/>
          </p:cNvSpPr>
          <p:nvPr>
            <p:ph type="sldNum" sz="quarter" idx="12"/>
          </p:nvPr>
        </p:nvSpPr>
        <p:spPr>
          <a:xfrm>
            <a:off x="8047095" y="4711316"/>
            <a:ext cx="865613" cy="1090789"/>
          </a:xfrm>
        </p:spPr>
        <p:txBody>
          <a:bodyPr/>
          <a:lstStyle/>
          <a:p>
            <a:fld id="{6D22F896-40B5-4ADD-8801-0D06FADFA095}" type="slidenum">
              <a:rPr/>
              <a:pPr/>
              <a:t>‹Nº›</a:t>
            </a:fld>
            <a:endParaRPr lang="es-ES"/>
          </a:p>
        </p:txBody>
      </p:sp>
    </p:spTree>
    <p:extLst>
      <p:ext uri="{BB962C8B-B14F-4D97-AF65-F5344CB8AC3E}">
        <p14:creationId xmlns:p14="http://schemas.microsoft.com/office/powerpoint/2010/main" xmlns="" val="289016518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p:cSld name="Título y leyenda">
    <p:spTree>
      <p:nvGrpSpPr>
        <p:cNvPr id="1" name=""/>
        <p:cNvGrpSpPr/>
        <p:nvPr/>
      </p:nvGrpSpPr>
      <p:grpSpPr>
        <a:xfrm>
          <a:off x="0" y="0"/>
          <a:ext cx="0" cy="0"/>
          <a:chOff x="0" y="0"/>
          <a:chExt cx="0" cy="0"/>
        </a:xfrm>
      </p:grpSpPr>
      <p:pic>
        <p:nvPicPr>
          <p:cNvPr id="8" name="Imagen 7"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2" y="5928628"/>
            <a:ext cx="7828359" cy="321164"/>
          </a:xfrm>
          <a:prstGeom prst="rect">
            <a:avLst/>
          </a:prstGeom>
        </p:spPr>
      </p:pic>
      <p:pic>
        <p:nvPicPr>
          <p:cNvPr id="9" name="Imagen 8"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7939371" y="5929622"/>
            <a:ext cx="1202248" cy="144270"/>
          </a:xfrm>
          <a:prstGeom prst="rect">
            <a:avLst/>
          </a:prstGeom>
        </p:spPr>
      </p:pic>
      <p:sp>
        <p:nvSpPr>
          <p:cNvPr id="10" name="Rectángulo 9"/>
          <p:cNvSpPr/>
          <p:nvPr/>
        </p:nvSpPr>
        <p:spPr>
          <a:xfrm>
            <a:off x="2" y="4567988"/>
            <a:ext cx="7828359"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ángulo 10"/>
          <p:cNvSpPr/>
          <p:nvPr/>
        </p:nvSpPr>
        <p:spPr>
          <a:xfrm>
            <a:off x="7939371" y="4567988"/>
            <a:ext cx="1202248"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p:nvPr>
        </p:nvSpPr>
        <p:spPr>
          <a:xfrm>
            <a:off x="510241" y="609597"/>
            <a:ext cx="7210394" cy="3592750"/>
          </a:xfrm>
        </p:spPr>
        <p:txBody>
          <a:bodyPr anchor="ctr"/>
          <a:lstStyle>
            <a:lvl1pPr latinLnBrk="0">
              <a:defRPr lang="es-ES" sz="3200"/>
            </a:lvl1pPr>
          </a:lstStyle>
          <a:p>
            <a:r>
              <a:rPr lang="es-ES" smtClean="0"/>
              <a:t>Haga clic para modificar el estilo de título del patrón</a:t>
            </a:r>
            <a:endParaRPr lang="es-ES"/>
          </a:p>
        </p:txBody>
      </p:sp>
      <p:sp>
        <p:nvSpPr>
          <p:cNvPr id="4" name="Marcador de posición de texto 3"/>
          <p:cNvSpPr>
            <a:spLocks noGrp="1"/>
          </p:cNvSpPr>
          <p:nvPr>
            <p:ph type="body" sz="half" idx="2"/>
          </p:nvPr>
        </p:nvSpPr>
        <p:spPr>
          <a:xfrm>
            <a:off x="510244" y="4711622"/>
            <a:ext cx="7210394" cy="1090789"/>
          </a:xfrm>
        </p:spPr>
        <p:txBody>
          <a:bodyPr anchor="ctr"/>
          <a:lstStyle>
            <a:lvl1pPr marL="0" indent="0" latinLnBrk="0">
              <a:buNone/>
              <a:defRPr lang="es-ES" sz="1600"/>
            </a:lvl1pPr>
            <a:lvl2pPr marL="457200" indent="0" latinLnBrk="0">
              <a:buNone/>
              <a:defRPr lang="es-ES" sz="1400"/>
            </a:lvl2pPr>
            <a:lvl3pPr marL="914400" indent="0" latinLnBrk="0">
              <a:buNone/>
              <a:defRPr lang="es-ES" sz="1200"/>
            </a:lvl3pPr>
            <a:lvl4pPr marL="1371600" indent="0" latinLnBrk="0">
              <a:buNone/>
              <a:defRPr lang="es-ES" sz="1000"/>
            </a:lvl4pPr>
            <a:lvl5pPr marL="1828800" indent="0" latinLnBrk="0">
              <a:buNone/>
              <a:defRPr lang="es-ES" sz="1000"/>
            </a:lvl5pPr>
            <a:lvl6pPr marL="2286000" indent="0" latinLnBrk="0">
              <a:buNone/>
              <a:defRPr lang="es-ES" sz="1000"/>
            </a:lvl6pPr>
            <a:lvl7pPr marL="2743200" indent="0" latinLnBrk="0">
              <a:buNone/>
              <a:defRPr lang="es-ES" sz="1000"/>
            </a:lvl7pPr>
            <a:lvl8pPr marL="3200400" indent="0" latinLnBrk="0">
              <a:buNone/>
              <a:defRPr lang="es-ES" sz="1000"/>
            </a:lvl8pPr>
            <a:lvl9pPr marL="3657600" indent="0" latinLnBrk="0">
              <a:buNone/>
              <a:defRPr lang="es-ES" sz="1000"/>
            </a:lvl9pPr>
          </a:lstStyle>
          <a:p>
            <a:pPr lvl="0"/>
            <a:r>
              <a:rPr lang="es-ES" smtClean="0"/>
              <a:t>Haga clic para modificar el estilo de texto del patrón</a:t>
            </a:r>
          </a:p>
        </p:txBody>
      </p:sp>
      <p:sp>
        <p:nvSpPr>
          <p:cNvPr id="5" name="Marcador de posición de fecha 4"/>
          <p:cNvSpPr>
            <a:spLocks noGrp="1"/>
          </p:cNvSpPr>
          <p:nvPr>
            <p:ph type="dt" sz="half" idx="10"/>
          </p:nvPr>
        </p:nvSpPr>
        <p:spPr/>
        <p:txBody>
          <a:bodyPr/>
          <a:lstStyle/>
          <a:p>
            <a:fld id="{84EB90BD-B6CE-46B7-997F-7313B992CCDC}" type="datetimeFigureOut">
              <a:rPr/>
              <a:pPr/>
              <a:t>19/09/2013</a:t>
            </a:fld>
            <a:endParaRPr lang="es-ES"/>
          </a:p>
        </p:txBody>
      </p:sp>
      <p:sp>
        <p:nvSpPr>
          <p:cNvPr id="6" name="Marcador de posición de pie de página 5"/>
          <p:cNvSpPr>
            <a:spLocks noGrp="1"/>
          </p:cNvSpPr>
          <p:nvPr>
            <p:ph type="ftr" sz="quarter" idx="11"/>
          </p:nvPr>
        </p:nvSpPr>
        <p:spPr/>
        <p:txBody>
          <a:bodyPr/>
          <a:lstStyle/>
          <a:p>
            <a:endParaRPr lang="es-ES"/>
          </a:p>
        </p:txBody>
      </p:sp>
      <p:sp>
        <p:nvSpPr>
          <p:cNvPr id="7" name="Marcador de posición de número de diapositiva 6"/>
          <p:cNvSpPr>
            <a:spLocks noGrp="1"/>
          </p:cNvSpPr>
          <p:nvPr>
            <p:ph type="sldNum" sz="quarter" idx="12"/>
          </p:nvPr>
        </p:nvSpPr>
        <p:spPr>
          <a:xfrm>
            <a:off x="8047095" y="4711622"/>
            <a:ext cx="865613" cy="1090789"/>
          </a:xfrm>
        </p:spPr>
        <p:txBody>
          <a:bodyPr/>
          <a:lstStyle/>
          <a:p>
            <a:fld id="{6D22F896-40B5-4ADD-8801-0D06FADFA095}" type="slidenum">
              <a:rPr/>
              <a:pPr/>
              <a:t>‹Nº›</a:t>
            </a:fld>
            <a:endParaRPr lang="es-ES"/>
          </a:p>
        </p:txBody>
      </p:sp>
    </p:spTree>
    <p:extLst>
      <p:ext uri="{BB962C8B-B14F-4D97-AF65-F5344CB8AC3E}">
        <p14:creationId xmlns:p14="http://schemas.microsoft.com/office/powerpoint/2010/main" xmlns="" val="413111058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p:cSld name="Cita con leyenda">
    <p:spTree>
      <p:nvGrpSpPr>
        <p:cNvPr id="1" name=""/>
        <p:cNvGrpSpPr/>
        <p:nvPr/>
      </p:nvGrpSpPr>
      <p:grpSpPr>
        <a:xfrm>
          <a:off x="0" y="0"/>
          <a:ext cx="0" cy="0"/>
          <a:chOff x="0" y="0"/>
          <a:chExt cx="0" cy="0"/>
        </a:xfrm>
      </p:grpSpPr>
      <p:pic>
        <p:nvPicPr>
          <p:cNvPr id="11" name="Imagen 10"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2" y="5928628"/>
            <a:ext cx="7828359" cy="321164"/>
          </a:xfrm>
          <a:prstGeom prst="rect">
            <a:avLst/>
          </a:prstGeom>
        </p:spPr>
      </p:pic>
      <p:pic>
        <p:nvPicPr>
          <p:cNvPr id="13" name="Imagen 12"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7939371" y="5929622"/>
            <a:ext cx="1202248" cy="144270"/>
          </a:xfrm>
          <a:prstGeom prst="rect">
            <a:avLst/>
          </a:prstGeom>
        </p:spPr>
      </p:pic>
      <p:sp>
        <p:nvSpPr>
          <p:cNvPr id="14" name="Rectángulo 13"/>
          <p:cNvSpPr/>
          <p:nvPr/>
        </p:nvSpPr>
        <p:spPr>
          <a:xfrm>
            <a:off x="2" y="4567988"/>
            <a:ext cx="7828359"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ángulo 14"/>
          <p:cNvSpPr/>
          <p:nvPr/>
        </p:nvSpPr>
        <p:spPr>
          <a:xfrm>
            <a:off x="7939371" y="4567988"/>
            <a:ext cx="1202248"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p:nvPr>
        </p:nvSpPr>
        <p:spPr>
          <a:xfrm>
            <a:off x="845892" y="609605"/>
            <a:ext cx="6539158" cy="3036061"/>
          </a:xfrm>
        </p:spPr>
        <p:txBody>
          <a:bodyPr anchor="ctr"/>
          <a:lstStyle>
            <a:lvl1pPr latinLnBrk="0">
              <a:defRPr lang="es-ES" sz="3200"/>
            </a:lvl1pPr>
          </a:lstStyle>
          <a:p>
            <a:r>
              <a:rPr lang="es-ES" smtClean="0"/>
              <a:t>Haga clic para modificar el estilo de título del patrón</a:t>
            </a:r>
            <a:endParaRPr lang="es-ES"/>
          </a:p>
        </p:txBody>
      </p:sp>
      <p:sp>
        <p:nvSpPr>
          <p:cNvPr id="12" name="Marcador de posición de texto 3"/>
          <p:cNvSpPr>
            <a:spLocks noGrp="1"/>
          </p:cNvSpPr>
          <p:nvPr>
            <p:ph type="body" sz="half" idx="13"/>
          </p:nvPr>
        </p:nvSpPr>
        <p:spPr>
          <a:xfrm>
            <a:off x="1051717" y="3653379"/>
            <a:ext cx="6117434" cy="548968"/>
          </a:xfrm>
        </p:spPr>
        <p:txBody>
          <a:bodyPr anchor="t">
            <a:normAutofit/>
          </a:bodyPr>
          <a:lstStyle>
            <a:lvl1pPr marL="0" indent="0" latinLnBrk="0">
              <a:buNone/>
              <a:defRPr lang="es-ES" sz="1400"/>
            </a:lvl1pPr>
            <a:lvl2pPr marL="457200" indent="0" latinLnBrk="0">
              <a:buNone/>
              <a:defRPr lang="es-ES" sz="1400"/>
            </a:lvl2pPr>
            <a:lvl3pPr marL="914400" indent="0" latinLnBrk="0">
              <a:buNone/>
              <a:defRPr lang="es-ES" sz="1200"/>
            </a:lvl3pPr>
            <a:lvl4pPr marL="1371600" indent="0" latinLnBrk="0">
              <a:buNone/>
              <a:defRPr lang="es-ES" sz="1000"/>
            </a:lvl4pPr>
            <a:lvl5pPr marL="1828800" indent="0" latinLnBrk="0">
              <a:buNone/>
              <a:defRPr lang="es-ES" sz="1000"/>
            </a:lvl5pPr>
            <a:lvl6pPr marL="2286000" indent="0" latinLnBrk="0">
              <a:buNone/>
              <a:defRPr lang="es-ES" sz="1000"/>
            </a:lvl6pPr>
            <a:lvl7pPr marL="2743200" indent="0" latinLnBrk="0">
              <a:buNone/>
              <a:defRPr lang="es-ES" sz="1000"/>
            </a:lvl7pPr>
            <a:lvl8pPr marL="3200400" indent="0" latinLnBrk="0">
              <a:buNone/>
              <a:defRPr lang="es-ES" sz="1000"/>
            </a:lvl8pPr>
            <a:lvl9pPr marL="3657600" indent="0" latinLnBrk="0">
              <a:buNone/>
              <a:defRPr lang="es-ES" sz="1000"/>
            </a:lvl9pPr>
          </a:lstStyle>
          <a:p>
            <a:pPr lvl="0"/>
            <a:r>
              <a:rPr lang="es-ES" smtClean="0"/>
              <a:t>Haga clic para modificar el estilo de texto del patrón</a:t>
            </a:r>
          </a:p>
        </p:txBody>
      </p:sp>
      <p:sp>
        <p:nvSpPr>
          <p:cNvPr id="4" name="Marcador de posición de texto 3"/>
          <p:cNvSpPr>
            <a:spLocks noGrp="1"/>
          </p:cNvSpPr>
          <p:nvPr>
            <p:ph type="body" sz="half" idx="2"/>
          </p:nvPr>
        </p:nvSpPr>
        <p:spPr>
          <a:xfrm>
            <a:off x="510244" y="4711622"/>
            <a:ext cx="7210394" cy="1090789"/>
          </a:xfrm>
        </p:spPr>
        <p:txBody>
          <a:bodyPr anchor="ctr">
            <a:normAutofit/>
          </a:bodyPr>
          <a:lstStyle>
            <a:lvl1pPr marL="0" indent="0" latinLnBrk="0">
              <a:buNone/>
              <a:defRPr lang="es-ES" sz="1600"/>
            </a:lvl1pPr>
            <a:lvl2pPr marL="457200" indent="0" latinLnBrk="0">
              <a:buNone/>
              <a:defRPr lang="es-ES" sz="1400"/>
            </a:lvl2pPr>
            <a:lvl3pPr marL="914400" indent="0" latinLnBrk="0">
              <a:buNone/>
              <a:defRPr lang="es-ES" sz="1200"/>
            </a:lvl3pPr>
            <a:lvl4pPr marL="1371600" indent="0" latinLnBrk="0">
              <a:buNone/>
              <a:defRPr lang="es-ES" sz="1000"/>
            </a:lvl4pPr>
            <a:lvl5pPr marL="1828800" indent="0" latinLnBrk="0">
              <a:buNone/>
              <a:defRPr lang="es-ES" sz="1000"/>
            </a:lvl5pPr>
            <a:lvl6pPr marL="2286000" indent="0" latinLnBrk="0">
              <a:buNone/>
              <a:defRPr lang="es-ES" sz="1000"/>
            </a:lvl6pPr>
            <a:lvl7pPr marL="2743200" indent="0" latinLnBrk="0">
              <a:buNone/>
              <a:defRPr lang="es-ES" sz="1000"/>
            </a:lvl7pPr>
            <a:lvl8pPr marL="3200400" indent="0" latinLnBrk="0">
              <a:buNone/>
              <a:defRPr lang="es-ES" sz="1000"/>
            </a:lvl8pPr>
            <a:lvl9pPr marL="3657600" indent="0" latinLnBrk="0">
              <a:buNone/>
              <a:defRPr lang="es-ES" sz="1000"/>
            </a:lvl9pPr>
          </a:lstStyle>
          <a:p>
            <a:pPr lvl="0"/>
            <a:r>
              <a:rPr lang="es-ES" smtClean="0"/>
              <a:t>Haga clic para modificar el estilo de texto del patrón</a:t>
            </a:r>
          </a:p>
        </p:txBody>
      </p:sp>
      <p:sp>
        <p:nvSpPr>
          <p:cNvPr id="5" name="Marcador de posición de fecha 4"/>
          <p:cNvSpPr>
            <a:spLocks noGrp="1"/>
          </p:cNvSpPr>
          <p:nvPr>
            <p:ph type="dt" sz="half" idx="10"/>
          </p:nvPr>
        </p:nvSpPr>
        <p:spPr/>
        <p:txBody>
          <a:bodyPr/>
          <a:lstStyle/>
          <a:p>
            <a:fld id="{CDB9D11F-B188-461D-B23F-39381795C052}" type="datetimeFigureOut">
              <a:rPr/>
              <a:pPr/>
              <a:t>19/09/2013</a:t>
            </a:fld>
            <a:endParaRPr lang="es-ES"/>
          </a:p>
        </p:txBody>
      </p:sp>
      <p:sp>
        <p:nvSpPr>
          <p:cNvPr id="6" name="Marcador de posición de pie de página 5"/>
          <p:cNvSpPr>
            <a:spLocks noGrp="1"/>
          </p:cNvSpPr>
          <p:nvPr>
            <p:ph type="ftr" sz="quarter" idx="11"/>
          </p:nvPr>
        </p:nvSpPr>
        <p:spPr/>
        <p:txBody>
          <a:bodyPr/>
          <a:lstStyle/>
          <a:p>
            <a:endParaRPr lang="es-ES"/>
          </a:p>
        </p:txBody>
      </p:sp>
      <p:sp>
        <p:nvSpPr>
          <p:cNvPr id="7" name="Marcador de posición de número de diapositiva 6"/>
          <p:cNvSpPr>
            <a:spLocks noGrp="1"/>
          </p:cNvSpPr>
          <p:nvPr>
            <p:ph type="sldNum" sz="quarter" idx="12"/>
          </p:nvPr>
        </p:nvSpPr>
        <p:spPr>
          <a:xfrm>
            <a:off x="8047095" y="4709932"/>
            <a:ext cx="865613" cy="1090789"/>
          </a:xfrm>
        </p:spPr>
        <p:txBody>
          <a:bodyPr/>
          <a:lstStyle/>
          <a:p>
            <a:fld id="{6D22F896-40B5-4ADD-8801-0D06FADFA095}" type="slidenum">
              <a:rPr/>
              <a:pPr/>
              <a:t>‹Nº›</a:t>
            </a:fld>
            <a:endParaRPr lang="es-ES"/>
          </a:p>
        </p:txBody>
      </p:sp>
      <p:sp>
        <p:nvSpPr>
          <p:cNvPr id="16" name="Cuadro de texto 15"/>
          <p:cNvSpPr txBox="1"/>
          <p:nvPr/>
        </p:nvSpPr>
        <p:spPr>
          <a:xfrm>
            <a:off x="437679" y="748116"/>
            <a:ext cx="457200" cy="584776"/>
          </a:xfrm>
          <a:prstGeom prst="rect">
            <a:avLst/>
          </a:prstGeom>
        </p:spPr>
        <p:txBody>
          <a:bodyPr vert="horz" lIns="91440" tIns="45720" rIns="91440" bIns="45720" rtlCol="0" anchor="ctr">
            <a:noAutofit/>
          </a:bodyPr>
          <a:lstStyle>
            <a:lvl1pPr latinLnBrk="0">
              <a:spcBef>
                <a:spcPct val="0"/>
              </a:spcBef>
              <a:buNone/>
              <a:defRPr lang="es-ES"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latinLnBrk="0">
              <a:defRPr lang="es-ES">
                <a:solidFill>
                  <a:schemeClr val="tx2"/>
                </a:solidFill>
              </a:defRPr>
            </a:lvl2pPr>
            <a:lvl3pPr latinLnBrk="0">
              <a:defRPr lang="es-ES">
                <a:solidFill>
                  <a:schemeClr val="tx2"/>
                </a:solidFill>
              </a:defRPr>
            </a:lvl3pPr>
            <a:lvl4pPr latinLnBrk="0">
              <a:defRPr lang="es-ES">
                <a:solidFill>
                  <a:schemeClr val="tx2"/>
                </a:solidFill>
              </a:defRPr>
            </a:lvl4pPr>
            <a:lvl5pPr latinLnBrk="0">
              <a:defRPr lang="es-ES">
                <a:solidFill>
                  <a:schemeClr val="tx2"/>
                </a:solidFill>
              </a:defRPr>
            </a:lvl5pPr>
            <a:lvl6pPr latinLnBrk="0">
              <a:defRPr lang="es-ES">
                <a:solidFill>
                  <a:schemeClr val="tx2"/>
                </a:solidFill>
              </a:defRPr>
            </a:lvl6pPr>
            <a:lvl7pPr latinLnBrk="0">
              <a:defRPr lang="es-ES">
                <a:solidFill>
                  <a:schemeClr val="tx2"/>
                </a:solidFill>
              </a:defRPr>
            </a:lvl7pPr>
            <a:lvl8pPr latinLnBrk="0">
              <a:defRPr lang="es-ES">
                <a:solidFill>
                  <a:schemeClr val="tx2"/>
                </a:solidFill>
              </a:defRPr>
            </a:lvl8pPr>
            <a:lvl9pPr latinLnBrk="0">
              <a:defRPr lang="es-ES">
                <a:solidFill>
                  <a:schemeClr val="tx2"/>
                </a:solidFill>
              </a:defRPr>
            </a:lvl9pPr>
          </a:lstStyle>
          <a:p>
            <a:pPr lvl="0"/>
            <a:r>
              <a:rPr lang="es-ES" sz="7200">
                <a:solidFill>
                  <a:schemeClr val="tx1"/>
                </a:solidFill>
                <a:effectLst/>
              </a:rPr>
              <a:t>“</a:t>
            </a:r>
          </a:p>
        </p:txBody>
      </p:sp>
      <p:sp>
        <p:nvSpPr>
          <p:cNvPr id="17" name="Cuadro de texto 16"/>
          <p:cNvSpPr txBox="1"/>
          <p:nvPr/>
        </p:nvSpPr>
        <p:spPr>
          <a:xfrm>
            <a:off x="7247107" y="3033524"/>
            <a:ext cx="457200" cy="584776"/>
          </a:xfrm>
          <a:prstGeom prst="rect">
            <a:avLst/>
          </a:prstGeom>
        </p:spPr>
        <p:txBody>
          <a:bodyPr vert="horz" lIns="91440" tIns="45720" rIns="91440" bIns="45720" rtlCol="0" anchor="ctr">
            <a:noAutofit/>
          </a:bodyPr>
          <a:lstStyle>
            <a:lvl1pPr latinLnBrk="0">
              <a:spcBef>
                <a:spcPct val="0"/>
              </a:spcBef>
              <a:buNone/>
              <a:defRPr lang="es-ES"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latinLnBrk="0">
              <a:defRPr lang="es-ES">
                <a:solidFill>
                  <a:schemeClr val="tx2"/>
                </a:solidFill>
              </a:defRPr>
            </a:lvl2pPr>
            <a:lvl3pPr latinLnBrk="0">
              <a:defRPr lang="es-ES">
                <a:solidFill>
                  <a:schemeClr val="tx2"/>
                </a:solidFill>
              </a:defRPr>
            </a:lvl3pPr>
            <a:lvl4pPr latinLnBrk="0">
              <a:defRPr lang="es-ES">
                <a:solidFill>
                  <a:schemeClr val="tx2"/>
                </a:solidFill>
              </a:defRPr>
            </a:lvl4pPr>
            <a:lvl5pPr latinLnBrk="0">
              <a:defRPr lang="es-ES">
                <a:solidFill>
                  <a:schemeClr val="tx2"/>
                </a:solidFill>
              </a:defRPr>
            </a:lvl5pPr>
            <a:lvl6pPr latinLnBrk="0">
              <a:defRPr lang="es-ES">
                <a:solidFill>
                  <a:schemeClr val="tx2"/>
                </a:solidFill>
              </a:defRPr>
            </a:lvl6pPr>
            <a:lvl7pPr latinLnBrk="0">
              <a:defRPr lang="es-ES">
                <a:solidFill>
                  <a:schemeClr val="tx2"/>
                </a:solidFill>
              </a:defRPr>
            </a:lvl7pPr>
            <a:lvl8pPr latinLnBrk="0">
              <a:defRPr lang="es-ES">
                <a:solidFill>
                  <a:schemeClr val="tx2"/>
                </a:solidFill>
              </a:defRPr>
            </a:lvl8pPr>
            <a:lvl9pPr latinLnBrk="0">
              <a:defRPr lang="es-ES">
                <a:solidFill>
                  <a:schemeClr val="tx2"/>
                </a:solidFill>
              </a:defRPr>
            </a:lvl9pPr>
          </a:lstStyle>
          <a:p>
            <a:pPr lvl="0" algn="r"/>
            <a:r>
              <a:rPr lang="es-ES" sz="7200">
                <a:solidFill>
                  <a:schemeClr val="tx1"/>
                </a:solidFill>
                <a:effectLst/>
              </a:rPr>
              <a:t>”</a:t>
            </a:r>
          </a:p>
        </p:txBody>
      </p:sp>
    </p:spTree>
    <p:extLst>
      <p:ext uri="{BB962C8B-B14F-4D97-AF65-F5344CB8AC3E}">
        <p14:creationId xmlns:p14="http://schemas.microsoft.com/office/powerpoint/2010/main" xmlns="" val="137342828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pic>
        <p:nvPicPr>
          <p:cNvPr id="9" name="Imagen 8"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2" y="5928628"/>
            <a:ext cx="7828359" cy="321164"/>
          </a:xfrm>
          <a:prstGeom prst="rect">
            <a:avLst/>
          </a:prstGeom>
        </p:spPr>
      </p:pic>
      <p:pic>
        <p:nvPicPr>
          <p:cNvPr id="10" name="Imagen 9"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7939371" y="5929622"/>
            <a:ext cx="1202248" cy="144270"/>
          </a:xfrm>
          <a:prstGeom prst="rect">
            <a:avLst/>
          </a:prstGeom>
        </p:spPr>
      </p:pic>
      <p:sp>
        <p:nvSpPr>
          <p:cNvPr id="11" name="Rectángulo 10"/>
          <p:cNvSpPr/>
          <p:nvPr/>
        </p:nvSpPr>
        <p:spPr>
          <a:xfrm>
            <a:off x="2" y="4567988"/>
            <a:ext cx="7828359"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ángulo 11"/>
          <p:cNvSpPr/>
          <p:nvPr/>
        </p:nvSpPr>
        <p:spPr>
          <a:xfrm>
            <a:off x="7939371" y="4567988"/>
            <a:ext cx="1202248"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p:nvPr>
        </p:nvSpPr>
        <p:spPr>
          <a:xfrm>
            <a:off x="510242" y="4711622"/>
            <a:ext cx="7210397" cy="588535"/>
          </a:xfrm>
        </p:spPr>
        <p:txBody>
          <a:bodyPr anchor="b"/>
          <a:lstStyle>
            <a:lvl1pPr latinLnBrk="0">
              <a:defRPr lang="es-ES" sz="3200"/>
            </a:lvl1pPr>
          </a:lstStyle>
          <a:p>
            <a:r>
              <a:rPr lang="es-ES" smtClean="0"/>
              <a:t>Haga clic para modificar el estilo de título del patrón</a:t>
            </a:r>
            <a:endParaRPr lang="es-ES"/>
          </a:p>
        </p:txBody>
      </p:sp>
      <p:sp>
        <p:nvSpPr>
          <p:cNvPr id="4" name="Marcador de posición de texto 3"/>
          <p:cNvSpPr>
            <a:spLocks noGrp="1"/>
          </p:cNvSpPr>
          <p:nvPr>
            <p:ph type="body" sz="half" idx="2"/>
          </p:nvPr>
        </p:nvSpPr>
        <p:spPr>
          <a:xfrm>
            <a:off x="510243" y="5300156"/>
            <a:ext cx="7210397" cy="502255"/>
          </a:xfrm>
        </p:spPr>
        <p:txBody>
          <a:bodyPr anchor="t"/>
          <a:lstStyle>
            <a:lvl1pPr marL="0" indent="0" latinLnBrk="0">
              <a:buNone/>
              <a:defRPr lang="es-ES" sz="1600"/>
            </a:lvl1pPr>
            <a:lvl2pPr marL="457200" indent="0" latinLnBrk="0">
              <a:buNone/>
              <a:defRPr lang="es-ES" sz="1400"/>
            </a:lvl2pPr>
            <a:lvl3pPr marL="914400" indent="0" latinLnBrk="0">
              <a:buNone/>
              <a:defRPr lang="es-ES" sz="1200"/>
            </a:lvl3pPr>
            <a:lvl4pPr marL="1371600" indent="0" latinLnBrk="0">
              <a:buNone/>
              <a:defRPr lang="es-ES" sz="1000"/>
            </a:lvl4pPr>
            <a:lvl5pPr marL="1828800" indent="0" latinLnBrk="0">
              <a:buNone/>
              <a:defRPr lang="es-ES" sz="1000"/>
            </a:lvl5pPr>
            <a:lvl6pPr marL="2286000" indent="0" latinLnBrk="0">
              <a:buNone/>
              <a:defRPr lang="es-ES" sz="1000"/>
            </a:lvl6pPr>
            <a:lvl7pPr marL="2743200" indent="0" latinLnBrk="0">
              <a:buNone/>
              <a:defRPr lang="es-ES" sz="1000"/>
            </a:lvl7pPr>
            <a:lvl8pPr marL="3200400" indent="0" latinLnBrk="0">
              <a:buNone/>
              <a:defRPr lang="es-ES" sz="1000"/>
            </a:lvl8pPr>
            <a:lvl9pPr marL="3657600" indent="0" latinLnBrk="0">
              <a:buNone/>
              <a:defRPr lang="es-ES" sz="1000"/>
            </a:lvl9pPr>
          </a:lstStyle>
          <a:p>
            <a:pPr lvl="0"/>
            <a:r>
              <a:rPr lang="es-ES" smtClean="0"/>
              <a:t>Haga clic para modificar el estilo de texto del patrón</a:t>
            </a:r>
          </a:p>
        </p:txBody>
      </p:sp>
      <p:sp>
        <p:nvSpPr>
          <p:cNvPr id="5" name="Marcador de posición de fecha 4"/>
          <p:cNvSpPr>
            <a:spLocks noGrp="1"/>
          </p:cNvSpPr>
          <p:nvPr>
            <p:ph type="dt" sz="half" idx="10"/>
          </p:nvPr>
        </p:nvSpPr>
        <p:spPr/>
        <p:txBody>
          <a:bodyPr/>
          <a:lstStyle/>
          <a:p>
            <a:fld id="{52E6D8D9-55A2-4063-B0F3-121F44549695}" type="datetimeFigureOut">
              <a:rPr/>
              <a:pPr/>
              <a:t>19/09/2013</a:t>
            </a:fld>
            <a:endParaRPr lang="es-ES"/>
          </a:p>
        </p:txBody>
      </p:sp>
      <p:sp>
        <p:nvSpPr>
          <p:cNvPr id="6" name="Marcador de posición de pie de página 5"/>
          <p:cNvSpPr>
            <a:spLocks noGrp="1"/>
          </p:cNvSpPr>
          <p:nvPr>
            <p:ph type="ftr" sz="quarter" idx="11"/>
          </p:nvPr>
        </p:nvSpPr>
        <p:spPr/>
        <p:txBody>
          <a:bodyPr/>
          <a:lstStyle/>
          <a:p>
            <a:endParaRPr lang="es-ES"/>
          </a:p>
        </p:txBody>
      </p:sp>
      <p:sp>
        <p:nvSpPr>
          <p:cNvPr id="7" name="Marcador de posición de número de diapositiva 6"/>
          <p:cNvSpPr>
            <a:spLocks noGrp="1"/>
          </p:cNvSpPr>
          <p:nvPr>
            <p:ph type="sldNum" sz="quarter" idx="12"/>
          </p:nvPr>
        </p:nvSpPr>
        <p:spPr>
          <a:xfrm>
            <a:off x="8047095" y="4709932"/>
            <a:ext cx="865613" cy="1090789"/>
          </a:xfrm>
        </p:spPr>
        <p:txBody>
          <a:bodyPr/>
          <a:lstStyle/>
          <a:p>
            <a:fld id="{6D22F896-40B5-4ADD-8801-0D06FADFA095}" type="slidenum">
              <a:rPr/>
              <a:pPr/>
              <a:t>‹Nº›</a:t>
            </a:fld>
            <a:endParaRPr lang="es-ES"/>
          </a:p>
        </p:txBody>
      </p:sp>
    </p:spTree>
    <p:extLst>
      <p:ext uri="{BB962C8B-B14F-4D97-AF65-F5344CB8AC3E}">
        <p14:creationId xmlns:p14="http://schemas.microsoft.com/office/powerpoint/2010/main" xmlns="" val="221886979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p:cSld name="3 columnas">
    <p:spTree>
      <p:nvGrpSpPr>
        <p:cNvPr id="1" name=""/>
        <p:cNvGrpSpPr/>
        <p:nvPr/>
      </p:nvGrpSpPr>
      <p:grpSpPr>
        <a:xfrm>
          <a:off x="0" y="0"/>
          <a:ext cx="0" cy="0"/>
          <a:chOff x="0" y="0"/>
          <a:chExt cx="0" cy="0"/>
        </a:xfrm>
      </p:grpSpPr>
      <p:pic>
        <p:nvPicPr>
          <p:cNvPr id="13" name="Imagen 12"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2" y="1970240"/>
            <a:ext cx="7828359" cy="321164"/>
          </a:xfrm>
          <a:prstGeom prst="rect">
            <a:avLst/>
          </a:prstGeom>
        </p:spPr>
      </p:pic>
      <p:pic>
        <p:nvPicPr>
          <p:cNvPr id="14" name="Imagen 13"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7939371" y="1971234"/>
            <a:ext cx="1202248" cy="144270"/>
          </a:xfrm>
          <a:prstGeom prst="rect">
            <a:avLst/>
          </a:prstGeom>
        </p:spPr>
      </p:pic>
      <p:sp>
        <p:nvSpPr>
          <p:cNvPr id="16" name="Rectángulo 15"/>
          <p:cNvSpPr/>
          <p:nvPr/>
        </p:nvSpPr>
        <p:spPr>
          <a:xfrm>
            <a:off x="2" y="609600"/>
            <a:ext cx="7828359"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ángulo 16"/>
          <p:cNvSpPr/>
          <p:nvPr/>
        </p:nvSpPr>
        <p:spPr>
          <a:xfrm>
            <a:off x="7939371" y="609600"/>
            <a:ext cx="1202248"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ítulo 1"/>
          <p:cNvSpPr>
            <a:spLocks noGrp="1"/>
          </p:cNvSpPr>
          <p:nvPr>
            <p:ph type="title"/>
          </p:nvPr>
        </p:nvSpPr>
        <p:spPr>
          <a:xfrm>
            <a:off x="501917" y="753228"/>
            <a:ext cx="7218720" cy="1080938"/>
          </a:xfrm>
        </p:spPr>
        <p:txBody>
          <a:bodyPr/>
          <a:lstStyle/>
          <a:p>
            <a:r>
              <a:rPr lang="es-ES" smtClean="0"/>
              <a:t>Haga clic para modificar el estilo de título del patrón</a:t>
            </a:r>
            <a:endParaRPr lang="es-ES"/>
          </a:p>
        </p:txBody>
      </p:sp>
      <p:sp>
        <p:nvSpPr>
          <p:cNvPr id="7" name="Marcador de posición de texto 2"/>
          <p:cNvSpPr>
            <a:spLocks noGrp="1"/>
          </p:cNvSpPr>
          <p:nvPr>
            <p:ph type="body" idx="1"/>
          </p:nvPr>
        </p:nvSpPr>
        <p:spPr>
          <a:xfrm>
            <a:off x="495709" y="2336873"/>
            <a:ext cx="2302526" cy="576262"/>
          </a:xfrm>
        </p:spPr>
        <p:txBody>
          <a:bodyPr anchor="b">
            <a:noAutofit/>
          </a:bodyPr>
          <a:lstStyle>
            <a:lvl1pPr marL="0" indent="0" latinLnBrk="0">
              <a:buNone/>
              <a:defRPr lang="es-ES" sz="2400" b="0">
                <a:solidFill>
                  <a:schemeClr val="tx1"/>
                </a:solidFill>
              </a:defRPr>
            </a:lvl1pPr>
            <a:lvl2pPr marL="457200" indent="0" latinLnBrk="0">
              <a:buNone/>
              <a:defRPr lang="es-ES" sz="2000" b="1"/>
            </a:lvl2pPr>
            <a:lvl3pPr marL="914400" indent="0" latinLnBrk="0">
              <a:buNone/>
              <a:defRPr lang="es-ES" sz="1800" b="1"/>
            </a:lvl3pPr>
            <a:lvl4pPr marL="1371600" indent="0" latinLnBrk="0">
              <a:buNone/>
              <a:defRPr lang="es-ES" sz="1600" b="1"/>
            </a:lvl4pPr>
            <a:lvl5pPr marL="1828800" indent="0" latinLnBrk="0">
              <a:buNone/>
              <a:defRPr lang="es-ES" sz="1600" b="1"/>
            </a:lvl5pPr>
            <a:lvl6pPr marL="2286000" indent="0" latinLnBrk="0">
              <a:buNone/>
              <a:defRPr lang="es-ES" sz="1600" b="1"/>
            </a:lvl6pPr>
            <a:lvl7pPr marL="2743200" indent="0" latinLnBrk="0">
              <a:buNone/>
              <a:defRPr lang="es-ES" sz="1600" b="1"/>
            </a:lvl7pPr>
            <a:lvl8pPr marL="3200400" indent="0" latinLnBrk="0">
              <a:buNone/>
              <a:defRPr lang="es-ES" sz="1600" b="1"/>
            </a:lvl8pPr>
            <a:lvl9pPr marL="3657600" indent="0" latinLnBrk="0">
              <a:buNone/>
              <a:defRPr lang="es-ES" sz="1600" b="1"/>
            </a:lvl9pPr>
          </a:lstStyle>
          <a:p>
            <a:pPr lvl="0"/>
            <a:r>
              <a:rPr lang="es-ES" smtClean="0"/>
              <a:t>Haga clic para modificar el estilo de texto del patrón</a:t>
            </a:r>
          </a:p>
        </p:txBody>
      </p:sp>
      <p:sp>
        <p:nvSpPr>
          <p:cNvPr id="8" name="Marcador de posición de texto 3"/>
          <p:cNvSpPr>
            <a:spLocks noGrp="1"/>
          </p:cNvSpPr>
          <p:nvPr>
            <p:ph type="body" sz="half" idx="15"/>
          </p:nvPr>
        </p:nvSpPr>
        <p:spPr>
          <a:xfrm>
            <a:off x="510244" y="3022680"/>
            <a:ext cx="2287277" cy="2913513"/>
          </a:xfrm>
        </p:spPr>
        <p:txBody>
          <a:bodyPr anchor="t">
            <a:normAutofit/>
          </a:bodyPr>
          <a:lstStyle>
            <a:lvl1pPr marL="0" indent="0" latinLnBrk="0">
              <a:buNone/>
              <a:defRPr lang="es-ES" sz="1400"/>
            </a:lvl1pPr>
            <a:lvl2pPr marL="457200" indent="0" latinLnBrk="0">
              <a:buNone/>
              <a:defRPr lang="es-ES" sz="1200"/>
            </a:lvl2pPr>
            <a:lvl3pPr marL="914400" indent="0" latinLnBrk="0">
              <a:buNone/>
              <a:defRPr lang="es-ES" sz="1000"/>
            </a:lvl3pPr>
            <a:lvl4pPr marL="1371600" indent="0" latinLnBrk="0">
              <a:buNone/>
              <a:defRPr lang="es-ES" sz="900"/>
            </a:lvl4pPr>
            <a:lvl5pPr marL="1828800" indent="0" latinLnBrk="0">
              <a:buNone/>
              <a:defRPr lang="es-ES" sz="900"/>
            </a:lvl5pPr>
            <a:lvl6pPr marL="2286000" indent="0" latinLnBrk="0">
              <a:buNone/>
              <a:defRPr lang="es-ES" sz="900"/>
            </a:lvl6pPr>
            <a:lvl7pPr marL="2743200" indent="0" latinLnBrk="0">
              <a:buNone/>
              <a:defRPr lang="es-ES" sz="900"/>
            </a:lvl7pPr>
            <a:lvl8pPr marL="3200400" indent="0" latinLnBrk="0">
              <a:buNone/>
              <a:defRPr lang="es-ES" sz="900"/>
            </a:lvl8pPr>
            <a:lvl9pPr marL="3657600" indent="0" latinLnBrk="0">
              <a:buNone/>
              <a:defRPr lang="es-ES" sz="900"/>
            </a:lvl9pPr>
          </a:lstStyle>
          <a:p>
            <a:pPr lvl="0"/>
            <a:r>
              <a:rPr lang="es-ES" smtClean="0"/>
              <a:t>Haga clic para modificar el estilo de texto del patrón</a:t>
            </a:r>
          </a:p>
        </p:txBody>
      </p:sp>
      <p:sp>
        <p:nvSpPr>
          <p:cNvPr id="9" name="Marcador de posición de texto 4"/>
          <p:cNvSpPr>
            <a:spLocks noGrp="1"/>
          </p:cNvSpPr>
          <p:nvPr>
            <p:ph type="body" sz="quarter" idx="3"/>
          </p:nvPr>
        </p:nvSpPr>
        <p:spPr>
          <a:xfrm>
            <a:off x="2967019" y="2336873"/>
            <a:ext cx="2297430" cy="576262"/>
          </a:xfrm>
        </p:spPr>
        <p:txBody>
          <a:bodyPr anchor="b">
            <a:noAutofit/>
          </a:bodyPr>
          <a:lstStyle>
            <a:lvl1pPr marL="0" indent="0" latinLnBrk="0">
              <a:buNone/>
              <a:defRPr lang="es-ES" sz="2400" b="0">
                <a:solidFill>
                  <a:schemeClr val="tx1"/>
                </a:solidFill>
              </a:defRPr>
            </a:lvl1pPr>
            <a:lvl2pPr marL="457200" indent="0" latinLnBrk="0">
              <a:buNone/>
              <a:defRPr lang="es-ES" sz="2000" b="1"/>
            </a:lvl2pPr>
            <a:lvl3pPr marL="914400" indent="0" latinLnBrk="0">
              <a:buNone/>
              <a:defRPr lang="es-ES" sz="1800" b="1"/>
            </a:lvl3pPr>
            <a:lvl4pPr marL="1371600" indent="0" latinLnBrk="0">
              <a:buNone/>
              <a:defRPr lang="es-ES" sz="1600" b="1"/>
            </a:lvl4pPr>
            <a:lvl5pPr marL="1828800" indent="0" latinLnBrk="0">
              <a:buNone/>
              <a:defRPr lang="es-ES" sz="1600" b="1"/>
            </a:lvl5pPr>
            <a:lvl6pPr marL="2286000" indent="0" latinLnBrk="0">
              <a:buNone/>
              <a:defRPr lang="es-ES" sz="1600" b="1"/>
            </a:lvl6pPr>
            <a:lvl7pPr marL="2743200" indent="0" latinLnBrk="0">
              <a:buNone/>
              <a:defRPr lang="es-ES" sz="1600" b="1"/>
            </a:lvl7pPr>
            <a:lvl8pPr marL="3200400" indent="0" latinLnBrk="0">
              <a:buNone/>
              <a:defRPr lang="es-ES" sz="1600" b="1"/>
            </a:lvl8pPr>
            <a:lvl9pPr marL="3657600" indent="0" latinLnBrk="0">
              <a:buNone/>
              <a:defRPr lang="es-ES" sz="1600" b="1"/>
            </a:lvl9pPr>
          </a:lstStyle>
          <a:p>
            <a:pPr lvl="0"/>
            <a:r>
              <a:rPr lang="es-ES" smtClean="0"/>
              <a:t>Haga clic para modificar el estilo de texto del patrón</a:t>
            </a:r>
          </a:p>
        </p:txBody>
      </p:sp>
      <p:sp>
        <p:nvSpPr>
          <p:cNvPr id="10" name="Marcador de posición de texto 3"/>
          <p:cNvSpPr>
            <a:spLocks noGrp="1"/>
          </p:cNvSpPr>
          <p:nvPr>
            <p:ph type="body" sz="half" idx="16"/>
          </p:nvPr>
        </p:nvSpPr>
        <p:spPr>
          <a:xfrm>
            <a:off x="2959103" y="3022680"/>
            <a:ext cx="2297430" cy="2913513"/>
          </a:xfrm>
        </p:spPr>
        <p:txBody>
          <a:bodyPr anchor="t">
            <a:normAutofit/>
          </a:bodyPr>
          <a:lstStyle>
            <a:lvl1pPr marL="0" indent="0" latinLnBrk="0">
              <a:buNone/>
              <a:defRPr lang="es-ES" sz="1400"/>
            </a:lvl1pPr>
            <a:lvl2pPr marL="457200" indent="0" latinLnBrk="0">
              <a:buNone/>
              <a:defRPr lang="es-ES" sz="1200"/>
            </a:lvl2pPr>
            <a:lvl3pPr marL="914400" indent="0" latinLnBrk="0">
              <a:buNone/>
              <a:defRPr lang="es-ES" sz="1000"/>
            </a:lvl3pPr>
            <a:lvl4pPr marL="1371600" indent="0" latinLnBrk="0">
              <a:buNone/>
              <a:defRPr lang="es-ES" sz="900"/>
            </a:lvl4pPr>
            <a:lvl5pPr marL="1828800" indent="0" latinLnBrk="0">
              <a:buNone/>
              <a:defRPr lang="es-ES" sz="900"/>
            </a:lvl5pPr>
            <a:lvl6pPr marL="2286000" indent="0" latinLnBrk="0">
              <a:buNone/>
              <a:defRPr lang="es-ES" sz="900"/>
            </a:lvl6pPr>
            <a:lvl7pPr marL="2743200" indent="0" latinLnBrk="0">
              <a:buNone/>
              <a:defRPr lang="es-ES" sz="900"/>
            </a:lvl7pPr>
            <a:lvl8pPr marL="3200400" indent="0" latinLnBrk="0">
              <a:buNone/>
              <a:defRPr lang="es-ES" sz="900"/>
            </a:lvl8pPr>
            <a:lvl9pPr marL="3657600" indent="0" latinLnBrk="0">
              <a:buNone/>
              <a:defRPr lang="es-ES" sz="900"/>
            </a:lvl9pPr>
          </a:lstStyle>
          <a:p>
            <a:pPr lvl="0"/>
            <a:r>
              <a:rPr lang="es-ES" smtClean="0"/>
              <a:t>Haga clic para modificar el estilo de texto del patrón</a:t>
            </a:r>
          </a:p>
        </p:txBody>
      </p:sp>
      <p:sp>
        <p:nvSpPr>
          <p:cNvPr id="11" name="Marcador de posición de texto 4"/>
          <p:cNvSpPr>
            <a:spLocks noGrp="1"/>
          </p:cNvSpPr>
          <p:nvPr>
            <p:ph type="body" sz="quarter" idx="13"/>
          </p:nvPr>
        </p:nvSpPr>
        <p:spPr>
          <a:xfrm>
            <a:off x="5418120" y="2336873"/>
            <a:ext cx="2302519" cy="576262"/>
          </a:xfrm>
        </p:spPr>
        <p:txBody>
          <a:bodyPr anchor="b">
            <a:noAutofit/>
          </a:bodyPr>
          <a:lstStyle>
            <a:lvl1pPr marL="0" indent="0" latinLnBrk="0">
              <a:buNone/>
              <a:defRPr lang="es-ES" sz="2400" b="0">
                <a:solidFill>
                  <a:schemeClr val="tx1"/>
                </a:solidFill>
              </a:defRPr>
            </a:lvl1pPr>
            <a:lvl2pPr marL="457200" indent="0" latinLnBrk="0">
              <a:buNone/>
              <a:defRPr lang="es-ES" sz="2000" b="1"/>
            </a:lvl2pPr>
            <a:lvl3pPr marL="914400" indent="0" latinLnBrk="0">
              <a:buNone/>
              <a:defRPr lang="es-ES" sz="1800" b="1"/>
            </a:lvl3pPr>
            <a:lvl4pPr marL="1371600" indent="0" latinLnBrk="0">
              <a:buNone/>
              <a:defRPr lang="es-ES" sz="1600" b="1"/>
            </a:lvl4pPr>
            <a:lvl5pPr marL="1828800" indent="0" latinLnBrk="0">
              <a:buNone/>
              <a:defRPr lang="es-ES" sz="1600" b="1"/>
            </a:lvl5pPr>
            <a:lvl6pPr marL="2286000" indent="0" latinLnBrk="0">
              <a:buNone/>
              <a:defRPr lang="es-ES" sz="1600" b="1"/>
            </a:lvl6pPr>
            <a:lvl7pPr marL="2743200" indent="0" latinLnBrk="0">
              <a:buNone/>
              <a:defRPr lang="es-ES" sz="1600" b="1"/>
            </a:lvl7pPr>
            <a:lvl8pPr marL="3200400" indent="0" latinLnBrk="0">
              <a:buNone/>
              <a:defRPr lang="es-ES" sz="1600" b="1"/>
            </a:lvl8pPr>
            <a:lvl9pPr marL="3657600" indent="0" latinLnBrk="0">
              <a:buNone/>
              <a:defRPr lang="es-ES" sz="1600" b="1"/>
            </a:lvl9pPr>
          </a:lstStyle>
          <a:p>
            <a:pPr lvl="0"/>
            <a:r>
              <a:rPr lang="es-ES" smtClean="0"/>
              <a:t>Haga clic para modificar el estilo de texto del patrón</a:t>
            </a:r>
          </a:p>
        </p:txBody>
      </p:sp>
      <p:sp>
        <p:nvSpPr>
          <p:cNvPr id="12" name="Marcador de posición de texto 3"/>
          <p:cNvSpPr>
            <a:spLocks noGrp="1"/>
          </p:cNvSpPr>
          <p:nvPr>
            <p:ph type="body" sz="half" idx="17"/>
          </p:nvPr>
        </p:nvSpPr>
        <p:spPr>
          <a:xfrm>
            <a:off x="5418120" y="3022680"/>
            <a:ext cx="2302519" cy="2913513"/>
          </a:xfrm>
        </p:spPr>
        <p:txBody>
          <a:bodyPr anchor="t">
            <a:normAutofit/>
          </a:bodyPr>
          <a:lstStyle>
            <a:lvl1pPr marL="0" indent="0" latinLnBrk="0">
              <a:buNone/>
              <a:defRPr lang="es-ES" sz="1400"/>
            </a:lvl1pPr>
            <a:lvl2pPr marL="457200" indent="0" latinLnBrk="0">
              <a:buNone/>
              <a:defRPr lang="es-ES" sz="1200"/>
            </a:lvl2pPr>
            <a:lvl3pPr marL="914400" indent="0" latinLnBrk="0">
              <a:buNone/>
              <a:defRPr lang="es-ES" sz="1000"/>
            </a:lvl3pPr>
            <a:lvl4pPr marL="1371600" indent="0" latinLnBrk="0">
              <a:buNone/>
              <a:defRPr lang="es-ES" sz="900"/>
            </a:lvl4pPr>
            <a:lvl5pPr marL="1828800" indent="0" latinLnBrk="0">
              <a:buNone/>
              <a:defRPr lang="es-ES" sz="900"/>
            </a:lvl5pPr>
            <a:lvl6pPr marL="2286000" indent="0" latinLnBrk="0">
              <a:buNone/>
              <a:defRPr lang="es-ES" sz="900"/>
            </a:lvl6pPr>
            <a:lvl7pPr marL="2743200" indent="0" latinLnBrk="0">
              <a:buNone/>
              <a:defRPr lang="es-ES" sz="900"/>
            </a:lvl7pPr>
            <a:lvl8pPr marL="3200400" indent="0" latinLnBrk="0">
              <a:buNone/>
              <a:defRPr lang="es-ES" sz="900"/>
            </a:lvl8pPr>
            <a:lvl9pPr marL="3657600" indent="0" latinLnBrk="0">
              <a:buNone/>
              <a:defRPr lang="es-ES" sz="900"/>
            </a:lvl9pPr>
          </a:lstStyle>
          <a:p>
            <a:pPr lvl="0"/>
            <a:r>
              <a:rPr lang="es-ES" smtClean="0"/>
              <a:t>Haga clic para modificar el estilo de texto del patrón</a:t>
            </a:r>
          </a:p>
        </p:txBody>
      </p:sp>
      <p:sp>
        <p:nvSpPr>
          <p:cNvPr id="3" name="Marcador de posición de fecha 2"/>
          <p:cNvSpPr>
            <a:spLocks noGrp="1"/>
          </p:cNvSpPr>
          <p:nvPr>
            <p:ph type="dt" sz="half" idx="10"/>
          </p:nvPr>
        </p:nvSpPr>
        <p:spPr/>
        <p:txBody>
          <a:bodyPr/>
          <a:lstStyle/>
          <a:p>
            <a:fld id="{D4B24536-994D-4021-A283-9F449C0DB509}" type="datetimeFigureOut">
              <a:rPr/>
              <a:pPr/>
              <a:t>19/09/2013</a:t>
            </a:fld>
            <a:endParaRPr lang="es-ES"/>
          </a:p>
        </p:txBody>
      </p:sp>
      <p:sp>
        <p:nvSpPr>
          <p:cNvPr id="4" name="Marcador de posición de pie de página 3"/>
          <p:cNvSpPr>
            <a:spLocks noGrp="1"/>
          </p:cNvSpPr>
          <p:nvPr>
            <p:ph type="ftr" sz="quarter" idx="11"/>
          </p:nvPr>
        </p:nvSpPr>
        <p:spPr/>
        <p:txBody>
          <a:bodyPr/>
          <a:lstStyle/>
          <a:p>
            <a:endParaRPr lang="es-ES"/>
          </a:p>
        </p:txBody>
      </p:sp>
      <p:sp>
        <p:nvSpPr>
          <p:cNvPr id="5" name="Marcador de posición de número de diapositiva 4"/>
          <p:cNvSpPr>
            <a:spLocks noGrp="1"/>
          </p:cNvSpPr>
          <p:nvPr>
            <p:ph type="sldNum" sz="quarter" idx="12"/>
          </p:nvPr>
        </p:nvSpPr>
        <p:spPr/>
        <p:txBody>
          <a:bodyPr/>
          <a:lstStyle/>
          <a:p>
            <a:fld id="{6D22F896-40B5-4ADD-8801-0D06FADFA095}" type="slidenum">
              <a:rPr/>
              <a:pPr/>
              <a:t>‹Nº›</a:t>
            </a:fld>
            <a:endParaRPr lang="es-ES"/>
          </a:p>
        </p:txBody>
      </p:sp>
    </p:spTree>
    <p:extLst>
      <p:ext uri="{BB962C8B-B14F-4D97-AF65-F5344CB8AC3E}">
        <p14:creationId xmlns:p14="http://schemas.microsoft.com/office/powerpoint/2010/main" xmlns="" val="212208789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p:cSld name="Columna de 3 imágenes">
    <p:spTree>
      <p:nvGrpSpPr>
        <p:cNvPr id="1" name=""/>
        <p:cNvGrpSpPr/>
        <p:nvPr/>
      </p:nvGrpSpPr>
      <p:grpSpPr>
        <a:xfrm>
          <a:off x="0" y="0"/>
          <a:ext cx="0" cy="0"/>
          <a:chOff x="0" y="0"/>
          <a:chExt cx="0" cy="0"/>
        </a:xfrm>
      </p:grpSpPr>
      <p:pic>
        <p:nvPicPr>
          <p:cNvPr id="15" name="Imagen 14"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2" y="1970240"/>
            <a:ext cx="7828359" cy="321164"/>
          </a:xfrm>
          <a:prstGeom prst="rect">
            <a:avLst/>
          </a:prstGeom>
        </p:spPr>
      </p:pic>
      <p:pic>
        <p:nvPicPr>
          <p:cNvPr id="16" name="Imagen 15"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7939371" y="1971234"/>
            <a:ext cx="1202248" cy="144270"/>
          </a:xfrm>
          <a:prstGeom prst="rect">
            <a:avLst/>
          </a:prstGeom>
        </p:spPr>
      </p:pic>
      <p:sp>
        <p:nvSpPr>
          <p:cNvPr id="17" name="Rectángulo 16"/>
          <p:cNvSpPr/>
          <p:nvPr/>
        </p:nvSpPr>
        <p:spPr>
          <a:xfrm>
            <a:off x="2" y="609600"/>
            <a:ext cx="7828359"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ángulo 17"/>
          <p:cNvSpPr/>
          <p:nvPr/>
        </p:nvSpPr>
        <p:spPr>
          <a:xfrm>
            <a:off x="7939371" y="609600"/>
            <a:ext cx="1202248"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ítulo 1"/>
          <p:cNvSpPr>
            <a:spLocks noGrp="1"/>
          </p:cNvSpPr>
          <p:nvPr>
            <p:ph type="title"/>
          </p:nvPr>
        </p:nvSpPr>
        <p:spPr>
          <a:xfrm>
            <a:off x="510242" y="753228"/>
            <a:ext cx="7210395" cy="1080938"/>
          </a:xfrm>
        </p:spPr>
        <p:txBody>
          <a:bodyPr/>
          <a:lstStyle/>
          <a:p>
            <a:r>
              <a:rPr lang="es-ES" smtClean="0"/>
              <a:t>Haga clic para modificar el estilo de título del patrón</a:t>
            </a:r>
            <a:endParaRPr lang="es-ES"/>
          </a:p>
        </p:txBody>
      </p:sp>
      <p:sp>
        <p:nvSpPr>
          <p:cNvPr id="19" name="Marcador de posición de texto 2"/>
          <p:cNvSpPr>
            <a:spLocks noGrp="1"/>
          </p:cNvSpPr>
          <p:nvPr>
            <p:ph type="body" idx="1"/>
          </p:nvPr>
        </p:nvSpPr>
        <p:spPr>
          <a:xfrm>
            <a:off x="510242" y="4297503"/>
            <a:ext cx="2287279" cy="576262"/>
          </a:xfrm>
        </p:spPr>
        <p:txBody>
          <a:bodyPr anchor="b">
            <a:noAutofit/>
          </a:bodyPr>
          <a:lstStyle>
            <a:lvl1pPr marL="0" indent="0" latinLnBrk="0">
              <a:buNone/>
              <a:defRPr lang="es-ES" sz="2400" b="0">
                <a:solidFill>
                  <a:schemeClr val="tx1"/>
                </a:solidFill>
              </a:defRPr>
            </a:lvl1pPr>
            <a:lvl2pPr marL="457200" indent="0" latinLnBrk="0">
              <a:buNone/>
              <a:defRPr lang="es-ES" sz="2000" b="1"/>
            </a:lvl2pPr>
            <a:lvl3pPr marL="914400" indent="0" latinLnBrk="0">
              <a:buNone/>
              <a:defRPr lang="es-ES" sz="1800" b="1"/>
            </a:lvl3pPr>
            <a:lvl4pPr marL="1371600" indent="0" latinLnBrk="0">
              <a:buNone/>
              <a:defRPr lang="es-ES" sz="1600" b="1"/>
            </a:lvl4pPr>
            <a:lvl5pPr marL="1828800" indent="0" latinLnBrk="0">
              <a:buNone/>
              <a:defRPr lang="es-ES" sz="1600" b="1"/>
            </a:lvl5pPr>
            <a:lvl6pPr marL="2286000" indent="0" latinLnBrk="0">
              <a:buNone/>
              <a:defRPr lang="es-ES" sz="1600" b="1"/>
            </a:lvl6pPr>
            <a:lvl7pPr marL="2743200" indent="0" latinLnBrk="0">
              <a:buNone/>
              <a:defRPr lang="es-ES" sz="1600" b="1"/>
            </a:lvl7pPr>
            <a:lvl8pPr marL="3200400" indent="0" latinLnBrk="0">
              <a:buNone/>
              <a:defRPr lang="es-ES" sz="1600" b="1"/>
            </a:lvl8pPr>
            <a:lvl9pPr marL="3657600" indent="0" latinLnBrk="0">
              <a:buNone/>
              <a:defRPr lang="es-ES" sz="1600" b="1"/>
            </a:lvl9pPr>
          </a:lstStyle>
          <a:p>
            <a:pPr lvl="0"/>
            <a:r>
              <a:rPr lang="es-ES" smtClean="0"/>
              <a:t>Haga clic para modificar el estilo de texto del patrón</a:t>
            </a:r>
          </a:p>
        </p:txBody>
      </p:sp>
      <p:sp>
        <p:nvSpPr>
          <p:cNvPr id="20" name="Marcador de posición de imagen 2"/>
          <p:cNvSpPr>
            <a:spLocks noGrp="1" noChangeAspect="1"/>
          </p:cNvSpPr>
          <p:nvPr>
            <p:ph type="pic" idx="15"/>
          </p:nvPr>
        </p:nvSpPr>
        <p:spPr>
          <a:xfrm>
            <a:off x="510242" y="2336873"/>
            <a:ext cx="2287279"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latinLnBrk="0">
              <a:buNone/>
              <a:defRPr lang="es-ES" sz="1600"/>
            </a:lvl1pPr>
            <a:lvl2pPr marL="457200" indent="0" latinLnBrk="0">
              <a:buNone/>
              <a:defRPr lang="es-ES" sz="1600"/>
            </a:lvl2pPr>
            <a:lvl3pPr marL="914400" indent="0" latinLnBrk="0">
              <a:buNone/>
              <a:defRPr lang="es-ES" sz="1600"/>
            </a:lvl3pPr>
            <a:lvl4pPr marL="1371600" indent="0" latinLnBrk="0">
              <a:buNone/>
              <a:defRPr lang="es-ES" sz="1600"/>
            </a:lvl4pPr>
            <a:lvl5pPr marL="1828800" indent="0" latinLnBrk="0">
              <a:buNone/>
              <a:defRPr lang="es-ES" sz="1600"/>
            </a:lvl5pPr>
            <a:lvl6pPr marL="2286000" indent="0" latinLnBrk="0">
              <a:buNone/>
              <a:defRPr lang="es-ES" sz="1600"/>
            </a:lvl6pPr>
            <a:lvl7pPr marL="2743200" indent="0" latinLnBrk="0">
              <a:buNone/>
              <a:defRPr lang="es-ES" sz="1600"/>
            </a:lvl7pPr>
            <a:lvl8pPr marL="3200400" indent="0" latinLnBrk="0">
              <a:buNone/>
              <a:defRPr lang="es-ES" sz="1600"/>
            </a:lvl8pPr>
            <a:lvl9pPr marL="3657600" indent="0" latinLnBrk="0">
              <a:buNone/>
              <a:defRPr lang="es-ES" sz="1600"/>
            </a:lvl9pPr>
          </a:lstStyle>
          <a:p>
            <a:r>
              <a:rPr lang="es-ES" smtClean="0"/>
              <a:t>Haga clic en el icono para agregar una imagen</a:t>
            </a:r>
            <a:endParaRPr lang="es-ES"/>
          </a:p>
        </p:txBody>
      </p:sp>
      <p:sp>
        <p:nvSpPr>
          <p:cNvPr id="21" name="Marcador de posición de texto 3"/>
          <p:cNvSpPr>
            <a:spLocks noGrp="1"/>
          </p:cNvSpPr>
          <p:nvPr>
            <p:ph type="body" sz="half" idx="18"/>
          </p:nvPr>
        </p:nvSpPr>
        <p:spPr>
          <a:xfrm>
            <a:off x="510242" y="4873765"/>
            <a:ext cx="2287279" cy="1062422"/>
          </a:xfrm>
        </p:spPr>
        <p:txBody>
          <a:bodyPr anchor="t">
            <a:normAutofit/>
          </a:bodyPr>
          <a:lstStyle>
            <a:lvl1pPr marL="0" indent="0" latinLnBrk="0">
              <a:buNone/>
              <a:defRPr lang="es-ES" sz="1400"/>
            </a:lvl1pPr>
            <a:lvl2pPr marL="457200" indent="0" latinLnBrk="0">
              <a:buNone/>
              <a:defRPr lang="es-ES" sz="1200"/>
            </a:lvl2pPr>
            <a:lvl3pPr marL="914400" indent="0" latinLnBrk="0">
              <a:buNone/>
              <a:defRPr lang="es-ES" sz="1000"/>
            </a:lvl3pPr>
            <a:lvl4pPr marL="1371600" indent="0" latinLnBrk="0">
              <a:buNone/>
              <a:defRPr lang="es-ES" sz="900"/>
            </a:lvl4pPr>
            <a:lvl5pPr marL="1828800" indent="0" latinLnBrk="0">
              <a:buNone/>
              <a:defRPr lang="es-ES" sz="900"/>
            </a:lvl5pPr>
            <a:lvl6pPr marL="2286000" indent="0" latinLnBrk="0">
              <a:buNone/>
              <a:defRPr lang="es-ES" sz="900"/>
            </a:lvl6pPr>
            <a:lvl7pPr marL="2743200" indent="0" latinLnBrk="0">
              <a:buNone/>
              <a:defRPr lang="es-ES" sz="900"/>
            </a:lvl7pPr>
            <a:lvl8pPr marL="3200400" indent="0" latinLnBrk="0">
              <a:buNone/>
              <a:defRPr lang="es-ES" sz="900"/>
            </a:lvl8pPr>
            <a:lvl9pPr marL="3657600" indent="0" latinLnBrk="0">
              <a:buNone/>
              <a:defRPr lang="es-ES" sz="900"/>
            </a:lvl9pPr>
          </a:lstStyle>
          <a:p>
            <a:pPr lvl="0"/>
            <a:r>
              <a:rPr lang="es-ES" smtClean="0"/>
              <a:t>Haga clic para modificar el estilo de texto del patrón</a:t>
            </a:r>
          </a:p>
        </p:txBody>
      </p:sp>
      <p:sp>
        <p:nvSpPr>
          <p:cNvPr id="22" name="Marcador de posición de texto 4"/>
          <p:cNvSpPr>
            <a:spLocks noGrp="1"/>
          </p:cNvSpPr>
          <p:nvPr>
            <p:ph type="body" sz="quarter" idx="3"/>
          </p:nvPr>
        </p:nvSpPr>
        <p:spPr>
          <a:xfrm>
            <a:off x="2959103" y="4297503"/>
            <a:ext cx="2297430" cy="576262"/>
          </a:xfrm>
        </p:spPr>
        <p:txBody>
          <a:bodyPr anchor="b">
            <a:noAutofit/>
          </a:bodyPr>
          <a:lstStyle>
            <a:lvl1pPr marL="0" indent="0" latinLnBrk="0">
              <a:buNone/>
              <a:defRPr lang="es-ES" sz="2400" b="0">
                <a:solidFill>
                  <a:schemeClr val="tx1"/>
                </a:solidFill>
              </a:defRPr>
            </a:lvl1pPr>
            <a:lvl2pPr marL="457200" indent="0" latinLnBrk="0">
              <a:buNone/>
              <a:defRPr lang="es-ES" sz="2000" b="1"/>
            </a:lvl2pPr>
            <a:lvl3pPr marL="914400" indent="0" latinLnBrk="0">
              <a:buNone/>
              <a:defRPr lang="es-ES" sz="1800" b="1"/>
            </a:lvl3pPr>
            <a:lvl4pPr marL="1371600" indent="0" latinLnBrk="0">
              <a:buNone/>
              <a:defRPr lang="es-ES" sz="1600" b="1"/>
            </a:lvl4pPr>
            <a:lvl5pPr marL="1828800" indent="0" latinLnBrk="0">
              <a:buNone/>
              <a:defRPr lang="es-ES" sz="1600" b="1"/>
            </a:lvl5pPr>
            <a:lvl6pPr marL="2286000" indent="0" latinLnBrk="0">
              <a:buNone/>
              <a:defRPr lang="es-ES" sz="1600" b="1"/>
            </a:lvl6pPr>
            <a:lvl7pPr marL="2743200" indent="0" latinLnBrk="0">
              <a:buNone/>
              <a:defRPr lang="es-ES" sz="1600" b="1"/>
            </a:lvl7pPr>
            <a:lvl8pPr marL="3200400" indent="0" latinLnBrk="0">
              <a:buNone/>
              <a:defRPr lang="es-ES" sz="1600" b="1"/>
            </a:lvl8pPr>
            <a:lvl9pPr marL="3657600" indent="0" latinLnBrk="0">
              <a:buNone/>
              <a:defRPr lang="es-ES" sz="1600" b="1"/>
            </a:lvl9pPr>
          </a:lstStyle>
          <a:p>
            <a:pPr lvl="0"/>
            <a:r>
              <a:rPr lang="es-ES" smtClean="0"/>
              <a:t>Haga clic para modificar el estilo de texto del patrón</a:t>
            </a:r>
          </a:p>
        </p:txBody>
      </p:sp>
      <p:sp>
        <p:nvSpPr>
          <p:cNvPr id="23" name="Marcador de posición de imagen 2"/>
          <p:cNvSpPr>
            <a:spLocks noGrp="1" noChangeAspect="1"/>
          </p:cNvSpPr>
          <p:nvPr>
            <p:ph type="pic" idx="21"/>
          </p:nvPr>
        </p:nvSpPr>
        <p:spPr>
          <a:xfrm>
            <a:off x="2959103" y="2336873"/>
            <a:ext cx="229743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latinLnBrk="0">
              <a:buNone/>
              <a:defRPr lang="es-ES" sz="1600"/>
            </a:lvl1pPr>
            <a:lvl2pPr marL="457200" indent="0" latinLnBrk="0">
              <a:buNone/>
              <a:defRPr lang="es-ES" sz="1600"/>
            </a:lvl2pPr>
            <a:lvl3pPr marL="914400" indent="0" latinLnBrk="0">
              <a:buNone/>
              <a:defRPr lang="es-ES" sz="1600"/>
            </a:lvl3pPr>
            <a:lvl4pPr marL="1371600" indent="0" latinLnBrk="0">
              <a:buNone/>
              <a:defRPr lang="es-ES" sz="1600"/>
            </a:lvl4pPr>
            <a:lvl5pPr marL="1828800" indent="0" latinLnBrk="0">
              <a:buNone/>
              <a:defRPr lang="es-ES" sz="1600"/>
            </a:lvl5pPr>
            <a:lvl6pPr marL="2286000" indent="0" latinLnBrk="0">
              <a:buNone/>
              <a:defRPr lang="es-ES" sz="1600"/>
            </a:lvl6pPr>
            <a:lvl7pPr marL="2743200" indent="0" latinLnBrk="0">
              <a:buNone/>
              <a:defRPr lang="es-ES" sz="1600"/>
            </a:lvl7pPr>
            <a:lvl8pPr marL="3200400" indent="0" latinLnBrk="0">
              <a:buNone/>
              <a:defRPr lang="es-ES" sz="1600"/>
            </a:lvl8pPr>
            <a:lvl9pPr marL="3657600" indent="0" latinLnBrk="0">
              <a:buNone/>
              <a:defRPr lang="es-ES" sz="1600"/>
            </a:lvl9pPr>
          </a:lstStyle>
          <a:p>
            <a:r>
              <a:rPr lang="es-ES" smtClean="0"/>
              <a:t>Haga clic en el icono para agregar una imagen</a:t>
            </a:r>
            <a:endParaRPr lang="es-ES"/>
          </a:p>
        </p:txBody>
      </p:sp>
      <p:sp>
        <p:nvSpPr>
          <p:cNvPr id="24" name="Marcador de posición de texto 3"/>
          <p:cNvSpPr>
            <a:spLocks noGrp="1"/>
          </p:cNvSpPr>
          <p:nvPr>
            <p:ph type="body" sz="half" idx="19"/>
          </p:nvPr>
        </p:nvSpPr>
        <p:spPr>
          <a:xfrm>
            <a:off x="2958091" y="4873764"/>
            <a:ext cx="2300473" cy="1062422"/>
          </a:xfrm>
        </p:spPr>
        <p:txBody>
          <a:bodyPr anchor="t">
            <a:normAutofit/>
          </a:bodyPr>
          <a:lstStyle>
            <a:lvl1pPr marL="0" indent="0" latinLnBrk="0">
              <a:buNone/>
              <a:defRPr lang="es-ES" sz="1400"/>
            </a:lvl1pPr>
            <a:lvl2pPr marL="457200" indent="0" latinLnBrk="0">
              <a:buNone/>
              <a:defRPr lang="es-ES" sz="1200"/>
            </a:lvl2pPr>
            <a:lvl3pPr marL="914400" indent="0" latinLnBrk="0">
              <a:buNone/>
              <a:defRPr lang="es-ES" sz="1000"/>
            </a:lvl3pPr>
            <a:lvl4pPr marL="1371600" indent="0" latinLnBrk="0">
              <a:buNone/>
              <a:defRPr lang="es-ES" sz="900"/>
            </a:lvl4pPr>
            <a:lvl5pPr marL="1828800" indent="0" latinLnBrk="0">
              <a:buNone/>
              <a:defRPr lang="es-ES" sz="900"/>
            </a:lvl5pPr>
            <a:lvl6pPr marL="2286000" indent="0" latinLnBrk="0">
              <a:buNone/>
              <a:defRPr lang="es-ES" sz="900"/>
            </a:lvl6pPr>
            <a:lvl7pPr marL="2743200" indent="0" latinLnBrk="0">
              <a:buNone/>
              <a:defRPr lang="es-ES" sz="900"/>
            </a:lvl7pPr>
            <a:lvl8pPr marL="3200400" indent="0" latinLnBrk="0">
              <a:buNone/>
              <a:defRPr lang="es-ES" sz="900"/>
            </a:lvl8pPr>
            <a:lvl9pPr marL="3657600" indent="0" latinLnBrk="0">
              <a:buNone/>
              <a:defRPr lang="es-ES" sz="900"/>
            </a:lvl9pPr>
          </a:lstStyle>
          <a:p>
            <a:pPr lvl="0"/>
            <a:r>
              <a:rPr lang="es-ES" smtClean="0"/>
              <a:t>Haga clic para modificar el estilo de texto del patrón</a:t>
            </a:r>
          </a:p>
        </p:txBody>
      </p:sp>
      <p:sp>
        <p:nvSpPr>
          <p:cNvPr id="25" name="Marcador de posición de texto 4"/>
          <p:cNvSpPr>
            <a:spLocks noGrp="1"/>
          </p:cNvSpPr>
          <p:nvPr>
            <p:ph type="body" sz="quarter" idx="13"/>
          </p:nvPr>
        </p:nvSpPr>
        <p:spPr>
          <a:xfrm>
            <a:off x="5423012" y="4297503"/>
            <a:ext cx="2297629" cy="576262"/>
          </a:xfrm>
        </p:spPr>
        <p:txBody>
          <a:bodyPr anchor="b">
            <a:noAutofit/>
          </a:bodyPr>
          <a:lstStyle>
            <a:lvl1pPr marL="0" indent="0" latinLnBrk="0">
              <a:buNone/>
              <a:defRPr lang="es-ES" sz="2400" b="0">
                <a:solidFill>
                  <a:schemeClr val="tx1"/>
                </a:solidFill>
              </a:defRPr>
            </a:lvl1pPr>
            <a:lvl2pPr marL="457200" indent="0" latinLnBrk="0">
              <a:buNone/>
              <a:defRPr lang="es-ES" sz="2000" b="1"/>
            </a:lvl2pPr>
            <a:lvl3pPr marL="914400" indent="0" latinLnBrk="0">
              <a:buNone/>
              <a:defRPr lang="es-ES" sz="1800" b="1"/>
            </a:lvl3pPr>
            <a:lvl4pPr marL="1371600" indent="0" latinLnBrk="0">
              <a:buNone/>
              <a:defRPr lang="es-ES" sz="1600" b="1"/>
            </a:lvl4pPr>
            <a:lvl5pPr marL="1828800" indent="0" latinLnBrk="0">
              <a:buNone/>
              <a:defRPr lang="es-ES" sz="1600" b="1"/>
            </a:lvl5pPr>
            <a:lvl6pPr marL="2286000" indent="0" latinLnBrk="0">
              <a:buNone/>
              <a:defRPr lang="es-ES" sz="1600" b="1"/>
            </a:lvl6pPr>
            <a:lvl7pPr marL="2743200" indent="0" latinLnBrk="0">
              <a:buNone/>
              <a:defRPr lang="es-ES" sz="1600" b="1"/>
            </a:lvl7pPr>
            <a:lvl8pPr marL="3200400" indent="0" latinLnBrk="0">
              <a:buNone/>
              <a:defRPr lang="es-ES" sz="1600" b="1"/>
            </a:lvl8pPr>
            <a:lvl9pPr marL="3657600" indent="0" latinLnBrk="0">
              <a:buNone/>
              <a:defRPr lang="es-ES" sz="1600" b="1"/>
            </a:lvl9pPr>
          </a:lstStyle>
          <a:p>
            <a:pPr lvl="0"/>
            <a:r>
              <a:rPr lang="es-ES" smtClean="0"/>
              <a:t>Haga clic para modificar el estilo de texto del patrón</a:t>
            </a:r>
          </a:p>
        </p:txBody>
      </p:sp>
      <p:sp>
        <p:nvSpPr>
          <p:cNvPr id="26" name="Marcador de posición de imagen 2"/>
          <p:cNvSpPr>
            <a:spLocks noGrp="1" noChangeAspect="1"/>
          </p:cNvSpPr>
          <p:nvPr>
            <p:ph type="pic" idx="22"/>
          </p:nvPr>
        </p:nvSpPr>
        <p:spPr>
          <a:xfrm>
            <a:off x="5423011" y="2336873"/>
            <a:ext cx="2297629"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latinLnBrk="0">
              <a:buNone/>
              <a:defRPr lang="es-ES" sz="1600"/>
            </a:lvl1pPr>
            <a:lvl2pPr marL="457200" indent="0" latinLnBrk="0">
              <a:buNone/>
              <a:defRPr lang="es-ES" sz="1600"/>
            </a:lvl2pPr>
            <a:lvl3pPr marL="914400" indent="0" latinLnBrk="0">
              <a:buNone/>
              <a:defRPr lang="es-ES" sz="1600"/>
            </a:lvl3pPr>
            <a:lvl4pPr marL="1371600" indent="0" latinLnBrk="0">
              <a:buNone/>
              <a:defRPr lang="es-ES" sz="1600"/>
            </a:lvl4pPr>
            <a:lvl5pPr marL="1828800" indent="0" latinLnBrk="0">
              <a:buNone/>
              <a:defRPr lang="es-ES" sz="1600"/>
            </a:lvl5pPr>
            <a:lvl6pPr marL="2286000" indent="0" latinLnBrk="0">
              <a:buNone/>
              <a:defRPr lang="es-ES" sz="1600"/>
            </a:lvl6pPr>
            <a:lvl7pPr marL="2743200" indent="0" latinLnBrk="0">
              <a:buNone/>
              <a:defRPr lang="es-ES" sz="1600"/>
            </a:lvl7pPr>
            <a:lvl8pPr marL="3200400" indent="0" latinLnBrk="0">
              <a:buNone/>
              <a:defRPr lang="es-ES" sz="1600"/>
            </a:lvl8pPr>
            <a:lvl9pPr marL="3657600" indent="0" latinLnBrk="0">
              <a:buNone/>
              <a:defRPr lang="es-ES" sz="1600"/>
            </a:lvl9pPr>
          </a:lstStyle>
          <a:p>
            <a:r>
              <a:rPr lang="es-ES" smtClean="0"/>
              <a:t>Haga clic en el icono para agregar una imagen</a:t>
            </a:r>
            <a:endParaRPr lang="es-ES"/>
          </a:p>
        </p:txBody>
      </p:sp>
      <p:sp>
        <p:nvSpPr>
          <p:cNvPr id="27" name="Marcador de posición de texto 3"/>
          <p:cNvSpPr>
            <a:spLocks noGrp="1"/>
          </p:cNvSpPr>
          <p:nvPr>
            <p:ph type="body" sz="half" idx="20"/>
          </p:nvPr>
        </p:nvSpPr>
        <p:spPr>
          <a:xfrm>
            <a:off x="5422915" y="4873762"/>
            <a:ext cx="2300672" cy="1062422"/>
          </a:xfrm>
        </p:spPr>
        <p:txBody>
          <a:bodyPr anchor="t">
            <a:normAutofit/>
          </a:bodyPr>
          <a:lstStyle>
            <a:lvl1pPr marL="0" indent="0" latinLnBrk="0">
              <a:buNone/>
              <a:defRPr lang="es-ES" sz="1400"/>
            </a:lvl1pPr>
            <a:lvl2pPr marL="457200" indent="0" latinLnBrk="0">
              <a:buNone/>
              <a:defRPr lang="es-ES" sz="1200"/>
            </a:lvl2pPr>
            <a:lvl3pPr marL="914400" indent="0" latinLnBrk="0">
              <a:buNone/>
              <a:defRPr lang="es-ES" sz="1000"/>
            </a:lvl3pPr>
            <a:lvl4pPr marL="1371600" indent="0" latinLnBrk="0">
              <a:buNone/>
              <a:defRPr lang="es-ES" sz="900"/>
            </a:lvl4pPr>
            <a:lvl5pPr marL="1828800" indent="0" latinLnBrk="0">
              <a:buNone/>
              <a:defRPr lang="es-ES" sz="900"/>
            </a:lvl5pPr>
            <a:lvl6pPr marL="2286000" indent="0" latinLnBrk="0">
              <a:buNone/>
              <a:defRPr lang="es-ES" sz="900"/>
            </a:lvl6pPr>
            <a:lvl7pPr marL="2743200" indent="0" latinLnBrk="0">
              <a:buNone/>
              <a:defRPr lang="es-ES" sz="900"/>
            </a:lvl7pPr>
            <a:lvl8pPr marL="3200400" indent="0" latinLnBrk="0">
              <a:buNone/>
              <a:defRPr lang="es-ES" sz="900"/>
            </a:lvl8pPr>
            <a:lvl9pPr marL="3657600" indent="0" latinLnBrk="0">
              <a:buNone/>
              <a:defRPr lang="es-ES" sz="900"/>
            </a:lvl9pPr>
          </a:lstStyle>
          <a:p>
            <a:pPr lvl="0"/>
            <a:r>
              <a:rPr lang="es-ES" smtClean="0"/>
              <a:t>Haga clic para modificar el estilo de texto del patrón</a:t>
            </a:r>
          </a:p>
        </p:txBody>
      </p:sp>
      <p:sp>
        <p:nvSpPr>
          <p:cNvPr id="3" name="Marcador de posición de fecha 2"/>
          <p:cNvSpPr>
            <a:spLocks noGrp="1"/>
          </p:cNvSpPr>
          <p:nvPr>
            <p:ph type="dt" sz="half" idx="10"/>
          </p:nvPr>
        </p:nvSpPr>
        <p:spPr/>
        <p:txBody>
          <a:bodyPr/>
          <a:lstStyle/>
          <a:p>
            <a:fld id="{3CBBBB78-C96F-47B7-AB17-D852CA960AC9}" type="datetimeFigureOut">
              <a:rPr/>
              <a:pPr/>
              <a:t>19/09/2013</a:t>
            </a:fld>
            <a:endParaRPr lang="es-ES"/>
          </a:p>
        </p:txBody>
      </p:sp>
      <p:sp>
        <p:nvSpPr>
          <p:cNvPr id="4" name="Marcador de posición de pie de página 3"/>
          <p:cNvSpPr>
            <a:spLocks noGrp="1"/>
          </p:cNvSpPr>
          <p:nvPr>
            <p:ph type="ftr" sz="quarter" idx="11"/>
          </p:nvPr>
        </p:nvSpPr>
        <p:spPr/>
        <p:txBody>
          <a:bodyPr/>
          <a:lstStyle/>
          <a:p>
            <a:endParaRPr lang="es-ES"/>
          </a:p>
        </p:txBody>
      </p:sp>
      <p:sp>
        <p:nvSpPr>
          <p:cNvPr id="5" name="Marcador de posición de número de diapositiva 4"/>
          <p:cNvSpPr>
            <a:spLocks noGrp="1"/>
          </p:cNvSpPr>
          <p:nvPr>
            <p:ph type="sldNum" sz="quarter" idx="12"/>
          </p:nvPr>
        </p:nvSpPr>
        <p:spPr/>
        <p:txBody>
          <a:bodyPr/>
          <a:lstStyle/>
          <a:p>
            <a:fld id="{6D22F896-40B5-4ADD-8801-0D06FADFA095}" type="slidenum">
              <a:rPr/>
              <a:pPr/>
              <a:t>‹Nº›</a:t>
            </a:fld>
            <a:endParaRPr lang="es-ES"/>
          </a:p>
        </p:txBody>
      </p:sp>
    </p:spTree>
    <p:extLst>
      <p:ext uri="{BB962C8B-B14F-4D97-AF65-F5344CB8AC3E}">
        <p14:creationId xmlns:p14="http://schemas.microsoft.com/office/powerpoint/2010/main" xmlns="" val="212462800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pic>
        <p:nvPicPr>
          <p:cNvPr id="10" name="Imagen 9"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1970240"/>
            <a:ext cx="7828359" cy="321164"/>
          </a:xfrm>
          <a:prstGeom prst="rect">
            <a:avLst/>
          </a:prstGeom>
        </p:spPr>
      </p:pic>
      <p:pic>
        <p:nvPicPr>
          <p:cNvPr id="11" name="Imagen 10"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7939370" y="1971234"/>
            <a:ext cx="1202248" cy="144270"/>
          </a:xfrm>
          <a:prstGeom prst="rect">
            <a:avLst/>
          </a:prstGeom>
        </p:spPr>
      </p:pic>
      <p:sp>
        <p:nvSpPr>
          <p:cNvPr id="12" name="Rectángulo 11"/>
          <p:cNvSpPr/>
          <p:nvPr/>
        </p:nvSpPr>
        <p:spPr>
          <a:xfrm>
            <a:off x="0" y="609600"/>
            <a:ext cx="7828359"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ángulo 12"/>
          <p:cNvSpPr/>
          <p:nvPr/>
        </p:nvSpPr>
        <p:spPr>
          <a:xfrm>
            <a:off x="7939371" y="609600"/>
            <a:ext cx="1202248"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p:nvPr>
        </p:nvSpPr>
        <p:spPr>
          <a:xfrm>
            <a:off x="510240" y="753230"/>
            <a:ext cx="7210397" cy="1080937"/>
          </a:xfrm>
        </p:spPr>
        <p:txBody>
          <a:bodyPr/>
          <a:lstStyle/>
          <a:p>
            <a:r>
              <a:rPr lang="es-ES" smtClean="0"/>
              <a:t>Haga clic para modificar el estilo de título del patrón</a:t>
            </a:r>
            <a:endParaRPr lang="es-ES"/>
          </a:p>
        </p:txBody>
      </p:sp>
      <p:sp>
        <p:nvSpPr>
          <p:cNvPr id="3" name="Marcador de posición de texto 2"/>
          <p:cNvSpPr>
            <a:spLocks noGrp="1"/>
          </p:cNvSpPr>
          <p:nvPr>
            <p:ph type="body" idx="1"/>
          </p:nvPr>
        </p:nvSpPr>
        <p:spPr>
          <a:xfrm>
            <a:off x="679763" y="2336874"/>
            <a:ext cx="3354245" cy="693135"/>
          </a:xfrm>
        </p:spPr>
        <p:txBody>
          <a:bodyPr anchor="b"/>
          <a:lstStyle>
            <a:lvl1pPr marL="0" indent="0" latinLnBrk="0">
              <a:buNone/>
              <a:defRPr lang="es-ES" sz="2400" b="1"/>
            </a:lvl1pPr>
            <a:lvl2pPr marL="457200" indent="0" latinLnBrk="0">
              <a:buNone/>
              <a:defRPr lang="es-ES" sz="2000" b="1"/>
            </a:lvl2pPr>
            <a:lvl3pPr marL="914400" indent="0" latinLnBrk="0">
              <a:buNone/>
              <a:defRPr lang="es-ES" sz="1800" b="1"/>
            </a:lvl3pPr>
            <a:lvl4pPr marL="1371600" indent="0" latinLnBrk="0">
              <a:buNone/>
              <a:defRPr lang="es-ES" sz="1600" b="1"/>
            </a:lvl4pPr>
            <a:lvl5pPr marL="1828800" indent="0" latinLnBrk="0">
              <a:buNone/>
              <a:defRPr lang="es-ES" sz="1600" b="1"/>
            </a:lvl5pPr>
            <a:lvl6pPr marL="2286000" indent="0" latinLnBrk="0">
              <a:buNone/>
              <a:defRPr lang="es-ES" sz="1600" b="1"/>
            </a:lvl6pPr>
            <a:lvl7pPr marL="2743200" indent="0" latinLnBrk="0">
              <a:buNone/>
              <a:defRPr lang="es-ES" sz="1600" b="1"/>
            </a:lvl7pPr>
            <a:lvl8pPr marL="3200400" indent="0" latinLnBrk="0">
              <a:buNone/>
              <a:defRPr lang="es-ES" sz="1600" b="1"/>
            </a:lvl8pPr>
            <a:lvl9pPr marL="3657600" indent="0" latinLnBrk="0">
              <a:buNone/>
              <a:defRPr lang="es-ES" sz="1600" b="1"/>
            </a:lvl9pPr>
          </a:lstStyle>
          <a:p>
            <a:pPr lvl="0"/>
            <a:r>
              <a:rPr lang="es-ES" smtClean="0"/>
              <a:t>Haga clic para modificar el estilo de texto del patrón</a:t>
            </a:r>
          </a:p>
        </p:txBody>
      </p:sp>
      <p:sp>
        <p:nvSpPr>
          <p:cNvPr id="4" name="Marcador de posición de contenido 3"/>
          <p:cNvSpPr>
            <a:spLocks noGrp="1"/>
          </p:cNvSpPr>
          <p:nvPr>
            <p:ph sz="half" idx="2"/>
          </p:nvPr>
        </p:nvSpPr>
        <p:spPr>
          <a:xfrm>
            <a:off x="510242" y="3030009"/>
            <a:ext cx="3523766" cy="2906179"/>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posición de texto 4"/>
          <p:cNvSpPr>
            <a:spLocks noGrp="1"/>
          </p:cNvSpPr>
          <p:nvPr>
            <p:ph type="body" sz="quarter" idx="3"/>
          </p:nvPr>
        </p:nvSpPr>
        <p:spPr>
          <a:xfrm>
            <a:off x="4365116" y="2336873"/>
            <a:ext cx="3355521" cy="692076"/>
          </a:xfrm>
        </p:spPr>
        <p:txBody>
          <a:bodyPr anchor="b"/>
          <a:lstStyle>
            <a:lvl1pPr marL="0" indent="0" latinLnBrk="0">
              <a:buNone/>
              <a:defRPr lang="es-ES" sz="2400" b="1"/>
            </a:lvl1pPr>
            <a:lvl2pPr marL="457200" indent="0" latinLnBrk="0">
              <a:buNone/>
              <a:defRPr lang="es-ES" sz="2000" b="1"/>
            </a:lvl2pPr>
            <a:lvl3pPr marL="914400" indent="0" latinLnBrk="0">
              <a:buNone/>
              <a:defRPr lang="es-ES" sz="1800" b="1"/>
            </a:lvl3pPr>
            <a:lvl4pPr marL="1371600" indent="0" latinLnBrk="0">
              <a:buNone/>
              <a:defRPr lang="es-ES" sz="1600" b="1"/>
            </a:lvl4pPr>
            <a:lvl5pPr marL="1828800" indent="0" latinLnBrk="0">
              <a:buNone/>
              <a:defRPr lang="es-ES" sz="1600" b="1"/>
            </a:lvl5pPr>
            <a:lvl6pPr marL="2286000" indent="0" latinLnBrk="0">
              <a:buNone/>
              <a:defRPr lang="es-ES" sz="1600" b="1"/>
            </a:lvl6pPr>
            <a:lvl7pPr marL="2743200" indent="0" latinLnBrk="0">
              <a:buNone/>
              <a:defRPr lang="es-ES" sz="1600" b="1"/>
            </a:lvl7pPr>
            <a:lvl8pPr marL="3200400" indent="0" latinLnBrk="0">
              <a:buNone/>
              <a:defRPr lang="es-ES" sz="1600" b="1"/>
            </a:lvl8pPr>
            <a:lvl9pPr marL="3657600" indent="0" latinLnBrk="0">
              <a:buNone/>
              <a:defRPr lang="es-ES" sz="1600" b="1"/>
            </a:lvl9pPr>
          </a:lstStyle>
          <a:p>
            <a:pPr lvl="0"/>
            <a:r>
              <a:rPr lang="es-ES" smtClean="0"/>
              <a:t>Haga clic para modificar el estilo de texto del patrón</a:t>
            </a:r>
          </a:p>
        </p:txBody>
      </p:sp>
      <p:sp>
        <p:nvSpPr>
          <p:cNvPr id="6" name="Marcador de posición de contenido 5"/>
          <p:cNvSpPr>
            <a:spLocks noGrp="1"/>
          </p:cNvSpPr>
          <p:nvPr>
            <p:ph sz="quarter" idx="4"/>
          </p:nvPr>
        </p:nvSpPr>
        <p:spPr>
          <a:xfrm>
            <a:off x="4195593" y="3030009"/>
            <a:ext cx="3525044" cy="2906179"/>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Marcador de posición de fecha 6"/>
          <p:cNvSpPr>
            <a:spLocks noGrp="1"/>
          </p:cNvSpPr>
          <p:nvPr>
            <p:ph type="dt" sz="half" idx="10"/>
          </p:nvPr>
        </p:nvSpPr>
        <p:spPr/>
        <p:txBody>
          <a:bodyPr/>
          <a:lstStyle/>
          <a:p>
            <a:fld id="{957AFD1A-AB51-405B-95E5-7DA8553A45CF}" type="datetimeFigureOut">
              <a:rPr lang="es-MX" smtClean="0"/>
              <a:pPr/>
              <a:t>09/10/2014</a:t>
            </a:fld>
            <a:endParaRPr lang="es-MX"/>
          </a:p>
        </p:txBody>
      </p:sp>
      <p:sp>
        <p:nvSpPr>
          <p:cNvPr id="8" name="Marcador de posición de pie de página 7"/>
          <p:cNvSpPr>
            <a:spLocks noGrp="1"/>
          </p:cNvSpPr>
          <p:nvPr>
            <p:ph type="ftr" sz="quarter" idx="11"/>
          </p:nvPr>
        </p:nvSpPr>
        <p:spPr/>
        <p:txBody>
          <a:bodyPr/>
          <a:lstStyle/>
          <a:p>
            <a:endParaRPr lang="es-MX"/>
          </a:p>
        </p:txBody>
      </p:sp>
      <p:sp>
        <p:nvSpPr>
          <p:cNvPr id="9" name="Marcador de posición de número de diapositiva 8"/>
          <p:cNvSpPr>
            <a:spLocks noGrp="1"/>
          </p:cNvSpPr>
          <p:nvPr>
            <p:ph type="sldNum" sz="quarter" idx="12"/>
          </p:nvPr>
        </p:nvSpPr>
        <p:spPr/>
        <p:txBody>
          <a:bodyPr/>
          <a:lstStyle/>
          <a:p>
            <a:fld id="{F6C735C6-FC76-4605-821B-5BF475795B44}" type="slidenum">
              <a:rPr lang="es-MX" smtClean="0"/>
              <a:pPr/>
              <a:t>‹Nº›</a:t>
            </a:fld>
            <a:endParaRPr lang="es-MX"/>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5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pic>
        <p:nvPicPr>
          <p:cNvPr id="7" name="Imagen 6"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2" y="1970240"/>
            <a:ext cx="7828359" cy="321164"/>
          </a:xfrm>
          <a:prstGeom prst="rect">
            <a:avLst/>
          </a:prstGeom>
        </p:spPr>
      </p:pic>
      <p:pic>
        <p:nvPicPr>
          <p:cNvPr id="8" name="Imagen 7"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7939371" y="1971234"/>
            <a:ext cx="1202248" cy="144270"/>
          </a:xfrm>
          <a:prstGeom prst="rect">
            <a:avLst/>
          </a:prstGeom>
        </p:spPr>
      </p:pic>
      <p:sp>
        <p:nvSpPr>
          <p:cNvPr id="9" name="Rectángulo 8"/>
          <p:cNvSpPr/>
          <p:nvPr/>
        </p:nvSpPr>
        <p:spPr>
          <a:xfrm>
            <a:off x="2" y="609600"/>
            <a:ext cx="7828359"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ángulo 9"/>
          <p:cNvSpPr/>
          <p:nvPr/>
        </p:nvSpPr>
        <p:spPr>
          <a:xfrm>
            <a:off x="7939371" y="609600"/>
            <a:ext cx="1202248"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p:nvPr>
        </p:nvSpPr>
        <p:spPr/>
        <p:txBody>
          <a:bodyPr/>
          <a:lstStyle>
            <a:lvl1pPr algn="r" latinLnBrk="0">
              <a:defRPr lang="es-ES"/>
            </a:lvl1pPr>
          </a:lstStyle>
          <a:p>
            <a:r>
              <a:rPr lang="es-ES" smtClean="0"/>
              <a:t>Haga clic para modificar el estilo de título del patrón</a:t>
            </a:r>
            <a:endParaRPr lang="es-ES"/>
          </a:p>
        </p:txBody>
      </p:sp>
      <p:sp>
        <p:nvSpPr>
          <p:cNvPr id="3" name="Marcador de posición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posición de fecha 3"/>
          <p:cNvSpPr>
            <a:spLocks noGrp="1"/>
          </p:cNvSpPr>
          <p:nvPr>
            <p:ph type="dt" sz="half" idx="10"/>
          </p:nvPr>
        </p:nvSpPr>
        <p:spPr/>
        <p:txBody>
          <a:bodyPr/>
          <a:lstStyle/>
          <a:p>
            <a:fld id="{1FA3F48C-C7C6-4055-9F49-3777875E72AE}" type="datetimeFigureOut">
              <a:rPr/>
              <a:pPr/>
              <a:t>19/09/2013</a:t>
            </a:fld>
            <a:endParaRPr lang="es-ES"/>
          </a:p>
        </p:txBody>
      </p:sp>
      <p:sp>
        <p:nvSpPr>
          <p:cNvPr id="5" name="Marcador de posición de pie de página 4"/>
          <p:cNvSpPr>
            <a:spLocks noGrp="1"/>
          </p:cNvSpPr>
          <p:nvPr>
            <p:ph type="ftr" sz="quarter" idx="11"/>
          </p:nvPr>
        </p:nvSpPr>
        <p:spPr/>
        <p:txBody>
          <a:bodyPr/>
          <a:lstStyle/>
          <a:p>
            <a:endParaRPr lang="es-ES"/>
          </a:p>
        </p:txBody>
      </p:sp>
      <p:sp>
        <p:nvSpPr>
          <p:cNvPr id="6" name="Marcador de posición de número de diapositiva 5"/>
          <p:cNvSpPr>
            <a:spLocks noGrp="1"/>
          </p:cNvSpPr>
          <p:nvPr>
            <p:ph type="sldNum" sz="quarter" idx="12"/>
          </p:nvPr>
        </p:nvSpPr>
        <p:spPr/>
        <p:txBody>
          <a:bodyPr/>
          <a:lstStyle/>
          <a:p>
            <a:fld id="{6D22F896-40B5-4ADD-8801-0D06FADFA095}" type="slidenum">
              <a:rPr/>
              <a:pPr/>
              <a:t>‹Nº›</a:t>
            </a:fld>
            <a:endParaRPr lang="es-ES"/>
          </a:p>
        </p:txBody>
      </p:sp>
    </p:spTree>
    <p:extLst>
      <p:ext uri="{BB962C8B-B14F-4D97-AF65-F5344CB8AC3E}">
        <p14:creationId xmlns:p14="http://schemas.microsoft.com/office/powerpoint/2010/main" xmlns="" val="83159065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51.xml><?xml version="1.0" encoding="utf-8"?>
<p:sldLayout xmlns:a="http://schemas.openxmlformats.org/drawingml/2006/main" xmlns:r="http://schemas.openxmlformats.org/officeDocument/2006/relationships" xmlns:p="http://schemas.openxmlformats.org/presentationml/2006/main" type="vertTitleAndTx" preserve="1">
  <p:cSld name="Título y texto verticales">
    <p:spTree>
      <p:nvGrpSpPr>
        <p:cNvPr id="1" name=""/>
        <p:cNvGrpSpPr/>
        <p:nvPr/>
      </p:nvGrpSpPr>
      <p:grpSpPr>
        <a:xfrm>
          <a:off x="0" y="0"/>
          <a:ext cx="0" cy="0"/>
          <a:chOff x="0" y="0"/>
          <a:chExt cx="0" cy="0"/>
        </a:xfrm>
      </p:grpSpPr>
      <p:sp>
        <p:nvSpPr>
          <p:cNvPr id="7" name="Rectángulo 6"/>
          <p:cNvSpPr/>
          <p:nvPr/>
        </p:nvSpPr>
        <p:spPr>
          <a:xfrm rot="5400000">
            <a:off x="5448782" y="2040426"/>
            <a:ext cx="5106988" cy="1026149"/>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ángulo 7"/>
          <p:cNvSpPr/>
          <p:nvPr/>
        </p:nvSpPr>
        <p:spPr>
          <a:xfrm rot="5400000">
            <a:off x="7200780" y="5543434"/>
            <a:ext cx="1602997" cy="102614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vertical 1"/>
          <p:cNvSpPr>
            <a:spLocks noGrp="1"/>
          </p:cNvSpPr>
          <p:nvPr>
            <p:ph type="title" orient="vert"/>
          </p:nvPr>
        </p:nvSpPr>
        <p:spPr>
          <a:xfrm>
            <a:off x="7596925" y="609597"/>
            <a:ext cx="805352" cy="4353760"/>
          </a:xfrm>
        </p:spPr>
        <p:txBody>
          <a:bodyPr vert="eaVert"/>
          <a:lstStyle/>
          <a:p>
            <a:r>
              <a:rPr lang="es-ES" smtClean="0"/>
              <a:t>Haga clic para modificar el estilo de título del patrón</a:t>
            </a:r>
            <a:endParaRPr lang="es-ES"/>
          </a:p>
        </p:txBody>
      </p:sp>
      <p:sp>
        <p:nvSpPr>
          <p:cNvPr id="3" name="Marcador de posición de texto vertical 2"/>
          <p:cNvSpPr>
            <a:spLocks noGrp="1"/>
          </p:cNvSpPr>
          <p:nvPr>
            <p:ph type="body" orient="vert" idx="1"/>
          </p:nvPr>
        </p:nvSpPr>
        <p:spPr>
          <a:xfrm>
            <a:off x="510241" y="609604"/>
            <a:ext cx="6652503" cy="5326589"/>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posición de fecha 3"/>
          <p:cNvSpPr>
            <a:spLocks noGrp="1"/>
          </p:cNvSpPr>
          <p:nvPr>
            <p:ph type="dt" sz="half" idx="10"/>
          </p:nvPr>
        </p:nvSpPr>
        <p:spPr>
          <a:xfrm>
            <a:off x="5105344" y="5936194"/>
            <a:ext cx="2057400" cy="365125"/>
          </a:xfrm>
        </p:spPr>
        <p:txBody>
          <a:bodyPr/>
          <a:lstStyle/>
          <a:p>
            <a:fld id="{6178E61D-D431-422C-9764-11DAFE33AB63}" type="datetimeFigureOut">
              <a:rPr/>
              <a:pPr/>
              <a:t>19/09/2013</a:t>
            </a:fld>
            <a:endParaRPr lang="es-ES"/>
          </a:p>
        </p:txBody>
      </p:sp>
      <p:sp>
        <p:nvSpPr>
          <p:cNvPr id="5" name="Marcador de posición de pie de página 4"/>
          <p:cNvSpPr>
            <a:spLocks noGrp="1"/>
          </p:cNvSpPr>
          <p:nvPr>
            <p:ph type="ftr" sz="quarter" idx="11"/>
          </p:nvPr>
        </p:nvSpPr>
        <p:spPr>
          <a:xfrm>
            <a:off x="510243" y="5936195"/>
            <a:ext cx="4595104" cy="365125"/>
          </a:xfrm>
        </p:spPr>
        <p:txBody>
          <a:bodyPr/>
          <a:lstStyle/>
          <a:p>
            <a:endParaRPr lang="es-ES"/>
          </a:p>
        </p:txBody>
      </p:sp>
      <p:sp>
        <p:nvSpPr>
          <p:cNvPr id="6" name="Marcador de posición de número de diapositiva 5"/>
          <p:cNvSpPr>
            <a:spLocks noGrp="1"/>
          </p:cNvSpPr>
          <p:nvPr>
            <p:ph type="sldNum" sz="quarter" idx="12"/>
          </p:nvPr>
        </p:nvSpPr>
        <p:spPr>
          <a:xfrm>
            <a:off x="7573166" y="5398640"/>
            <a:ext cx="865613" cy="1090789"/>
          </a:xfrm>
        </p:spPr>
        <p:txBody>
          <a:bodyPr anchor="t"/>
          <a:lstStyle>
            <a:lvl1pPr algn="ctr" latinLnBrk="0">
              <a:defRPr lang="es-ES"/>
            </a:lvl1pPr>
          </a:lstStyle>
          <a:p>
            <a:fld id="{6D22F896-40B5-4ADD-8801-0D06FADFA095}" type="slidenum">
              <a:rPr/>
              <a:pPr/>
              <a:t>‹Nº›</a:t>
            </a:fld>
            <a:endParaRPr lang="es-ES"/>
          </a:p>
        </p:txBody>
      </p:sp>
    </p:spTree>
    <p:extLst>
      <p:ext uri="{BB962C8B-B14F-4D97-AF65-F5344CB8AC3E}">
        <p14:creationId xmlns:p14="http://schemas.microsoft.com/office/powerpoint/2010/main" xmlns="" val="380988690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5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pic>
        <p:nvPicPr>
          <p:cNvPr id="7" name="Imagen 6"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4242851"/>
            <a:ext cx="6726063" cy="275942"/>
          </a:xfrm>
          <a:prstGeom prst="rect">
            <a:avLst/>
          </a:prstGeom>
        </p:spPr>
      </p:pic>
      <p:pic>
        <p:nvPicPr>
          <p:cNvPr id="8" name="Imagen 7"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6833789" y="4243845"/>
            <a:ext cx="2307831" cy="276940"/>
          </a:xfrm>
          <a:prstGeom prst="rect">
            <a:avLst/>
          </a:prstGeom>
        </p:spPr>
      </p:pic>
      <p:sp>
        <p:nvSpPr>
          <p:cNvPr id="9" name="Rectángulo 8"/>
          <p:cNvSpPr/>
          <p:nvPr/>
        </p:nvSpPr>
        <p:spPr>
          <a:xfrm>
            <a:off x="0" y="2590078"/>
            <a:ext cx="6726064"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ángulo 9"/>
          <p:cNvSpPr/>
          <p:nvPr/>
        </p:nvSpPr>
        <p:spPr>
          <a:xfrm>
            <a:off x="6833787" y="2590078"/>
            <a:ext cx="2307832"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ctrTitle"/>
          </p:nvPr>
        </p:nvSpPr>
        <p:spPr>
          <a:xfrm>
            <a:off x="510245" y="2733709"/>
            <a:ext cx="6108101" cy="1373070"/>
          </a:xfrm>
        </p:spPr>
        <p:txBody>
          <a:bodyPr anchor="b">
            <a:noAutofit/>
          </a:bodyPr>
          <a:lstStyle>
            <a:lvl1pPr algn="r" latinLnBrk="0">
              <a:defRPr lang="es-ES" sz="5400"/>
            </a:lvl1pPr>
          </a:lstStyle>
          <a:p>
            <a:r>
              <a:rPr lang="es-ES" smtClean="0"/>
              <a:t>Haga clic para modificar el estilo de título del patrón</a:t>
            </a:r>
            <a:endParaRPr lang="es-ES"/>
          </a:p>
        </p:txBody>
      </p:sp>
      <p:sp>
        <p:nvSpPr>
          <p:cNvPr id="3" name="Subtítulo 2"/>
          <p:cNvSpPr>
            <a:spLocks noGrp="1"/>
          </p:cNvSpPr>
          <p:nvPr>
            <p:ph type="subTitle" idx="1"/>
          </p:nvPr>
        </p:nvSpPr>
        <p:spPr>
          <a:xfrm>
            <a:off x="510245" y="4394048"/>
            <a:ext cx="6108101" cy="1117687"/>
          </a:xfrm>
        </p:spPr>
        <p:txBody>
          <a:bodyPr>
            <a:normAutofit/>
          </a:bodyPr>
          <a:lstStyle>
            <a:lvl1pPr marL="0" indent="0" algn="r" latinLnBrk="0">
              <a:buNone/>
              <a:defRPr lang="es-ES" sz="2000"/>
            </a:lvl1pPr>
            <a:lvl2pPr marL="457200" indent="0" algn="ctr" latinLnBrk="0">
              <a:buNone/>
              <a:defRPr lang="es-ES" sz="2000"/>
            </a:lvl2pPr>
            <a:lvl3pPr marL="914400" indent="0" algn="ctr" latinLnBrk="0">
              <a:buNone/>
              <a:defRPr lang="es-ES" sz="1800"/>
            </a:lvl3pPr>
            <a:lvl4pPr marL="1371600" indent="0" algn="ctr" latinLnBrk="0">
              <a:buNone/>
              <a:defRPr lang="es-ES" sz="1600"/>
            </a:lvl4pPr>
            <a:lvl5pPr marL="1828800" indent="0" algn="ctr" latinLnBrk="0">
              <a:buNone/>
              <a:defRPr lang="es-ES" sz="1600"/>
            </a:lvl5pPr>
            <a:lvl6pPr marL="2286000" indent="0" algn="ctr" latinLnBrk="0">
              <a:buNone/>
              <a:defRPr lang="es-ES" sz="1600"/>
            </a:lvl6pPr>
            <a:lvl7pPr marL="2743200" indent="0" algn="ctr" latinLnBrk="0">
              <a:buNone/>
              <a:defRPr lang="es-ES" sz="1600"/>
            </a:lvl7pPr>
            <a:lvl8pPr marL="3200400" indent="0" algn="ctr" latinLnBrk="0">
              <a:buNone/>
              <a:defRPr lang="es-ES" sz="1600"/>
            </a:lvl8pPr>
            <a:lvl9pPr marL="3657600" indent="0" algn="ctr" latinLnBrk="0">
              <a:buNone/>
              <a:defRPr lang="es-ES" sz="1600"/>
            </a:lvl9pPr>
          </a:lstStyle>
          <a:p>
            <a:r>
              <a:rPr lang="es-ES" smtClean="0"/>
              <a:t>Haga clic para modificar el estilo de subtítulo del patrón</a:t>
            </a:r>
            <a:endParaRPr lang="es-ES"/>
          </a:p>
        </p:txBody>
      </p:sp>
      <p:sp>
        <p:nvSpPr>
          <p:cNvPr id="4" name="Marcador de posición de fecha 3"/>
          <p:cNvSpPr>
            <a:spLocks noGrp="1"/>
          </p:cNvSpPr>
          <p:nvPr>
            <p:ph type="dt" sz="half" idx="10"/>
          </p:nvPr>
        </p:nvSpPr>
        <p:spPr/>
        <p:txBody>
          <a:bodyPr/>
          <a:lstStyle/>
          <a:p>
            <a:fld id="{78ABE3C1-DBE1-495D-B57B-2849774B866A}" type="datetimeFigureOut">
              <a:rPr/>
              <a:pPr/>
              <a:t>19/09/2013</a:t>
            </a:fld>
            <a:endParaRPr lang="es-ES"/>
          </a:p>
        </p:txBody>
      </p:sp>
      <p:sp>
        <p:nvSpPr>
          <p:cNvPr id="5" name="Marcador de posición de pie de página 4"/>
          <p:cNvSpPr>
            <a:spLocks noGrp="1"/>
          </p:cNvSpPr>
          <p:nvPr>
            <p:ph type="ftr" sz="quarter" idx="11"/>
          </p:nvPr>
        </p:nvSpPr>
        <p:spPr/>
        <p:txBody>
          <a:bodyPr/>
          <a:lstStyle/>
          <a:p>
            <a:endParaRPr lang="es-ES"/>
          </a:p>
        </p:txBody>
      </p:sp>
      <p:sp>
        <p:nvSpPr>
          <p:cNvPr id="6" name="Marcador de posición de número de diapositiva 5"/>
          <p:cNvSpPr>
            <a:spLocks noGrp="1"/>
          </p:cNvSpPr>
          <p:nvPr>
            <p:ph type="sldNum" sz="quarter" idx="12"/>
          </p:nvPr>
        </p:nvSpPr>
        <p:spPr>
          <a:xfrm>
            <a:off x="6941510" y="2750337"/>
            <a:ext cx="878916" cy="1356442"/>
          </a:xfrm>
        </p:spPr>
        <p:txBody>
          <a:bodyPr/>
          <a:lstStyle/>
          <a:p>
            <a:fld id="{6D22F896-40B5-4ADD-8801-0D06FADFA095}" type="slidenum">
              <a:rPr/>
              <a:pPr/>
              <a:t>‹Nº›</a:t>
            </a:fld>
            <a:endParaRPr lang="es-ES"/>
          </a:p>
        </p:txBody>
      </p:sp>
    </p:spTree>
    <p:extLst>
      <p:ext uri="{BB962C8B-B14F-4D97-AF65-F5344CB8AC3E}">
        <p14:creationId xmlns:p14="http://schemas.microsoft.com/office/powerpoint/2010/main" xmlns="" val="358842357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53.xml><?xml version="1.0" encoding="utf-8"?>
<p:sldLayout xmlns:a="http://schemas.openxmlformats.org/drawingml/2006/main" xmlns:r="http://schemas.openxmlformats.org/officeDocument/2006/relationships" xmlns:p="http://schemas.openxmlformats.org/presentationml/2006/main" type="obj" preserve="1">
  <p:cSld name="Título y contenido">
    <p:spTree>
      <p:nvGrpSpPr>
        <p:cNvPr id="1" name=""/>
        <p:cNvGrpSpPr/>
        <p:nvPr/>
      </p:nvGrpSpPr>
      <p:grpSpPr>
        <a:xfrm>
          <a:off x="0" y="0"/>
          <a:ext cx="0" cy="0"/>
          <a:chOff x="0" y="0"/>
          <a:chExt cx="0" cy="0"/>
        </a:xfrm>
      </p:grpSpPr>
      <p:pic>
        <p:nvPicPr>
          <p:cNvPr id="15" name="Imagen 14"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2" y="1970240"/>
            <a:ext cx="7828359" cy="321164"/>
          </a:xfrm>
          <a:prstGeom prst="rect">
            <a:avLst/>
          </a:prstGeom>
        </p:spPr>
      </p:pic>
      <p:pic>
        <p:nvPicPr>
          <p:cNvPr id="16" name="Imagen 15"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7939371" y="1971234"/>
            <a:ext cx="1202248" cy="144270"/>
          </a:xfrm>
          <a:prstGeom prst="rect">
            <a:avLst/>
          </a:prstGeom>
        </p:spPr>
      </p:pic>
      <p:sp>
        <p:nvSpPr>
          <p:cNvPr id="17" name="Rectángulo 16"/>
          <p:cNvSpPr/>
          <p:nvPr/>
        </p:nvSpPr>
        <p:spPr>
          <a:xfrm>
            <a:off x="2" y="609600"/>
            <a:ext cx="7828359"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ángulo 17"/>
          <p:cNvSpPr/>
          <p:nvPr/>
        </p:nvSpPr>
        <p:spPr>
          <a:xfrm>
            <a:off x="7939371" y="609600"/>
            <a:ext cx="1202248"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posición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posición de fecha 3"/>
          <p:cNvSpPr>
            <a:spLocks noGrp="1"/>
          </p:cNvSpPr>
          <p:nvPr>
            <p:ph type="dt" sz="half" idx="10"/>
          </p:nvPr>
        </p:nvSpPr>
        <p:spPr/>
        <p:txBody>
          <a:bodyPr/>
          <a:lstStyle/>
          <a:p>
            <a:fld id="{12DE42F4-6EEF-4EF7-8ED4-2208F0F89A08}" type="datetimeFigureOut">
              <a:rPr/>
              <a:pPr/>
              <a:t>19/09/2013</a:t>
            </a:fld>
            <a:endParaRPr lang="es-ES"/>
          </a:p>
        </p:txBody>
      </p:sp>
      <p:sp>
        <p:nvSpPr>
          <p:cNvPr id="5" name="Marcador de posición de pie de página 4"/>
          <p:cNvSpPr>
            <a:spLocks noGrp="1"/>
          </p:cNvSpPr>
          <p:nvPr>
            <p:ph type="ftr" sz="quarter" idx="11"/>
          </p:nvPr>
        </p:nvSpPr>
        <p:spPr/>
        <p:txBody>
          <a:bodyPr/>
          <a:lstStyle/>
          <a:p>
            <a:endParaRPr lang="es-ES"/>
          </a:p>
        </p:txBody>
      </p:sp>
      <p:sp>
        <p:nvSpPr>
          <p:cNvPr id="6" name="Marcador de posición de número de diapositiva 5"/>
          <p:cNvSpPr>
            <a:spLocks noGrp="1"/>
          </p:cNvSpPr>
          <p:nvPr>
            <p:ph type="sldNum" sz="quarter" idx="12"/>
          </p:nvPr>
        </p:nvSpPr>
        <p:spPr/>
        <p:txBody>
          <a:bodyPr/>
          <a:lstStyle/>
          <a:p>
            <a:fld id="{6D22F896-40B5-4ADD-8801-0D06FADFA095}" type="slidenum">
              <a:rPr/>
              <a:pPr/>
              <a:t>‹Nº›</a:t>
            </a:fld>
            <a:endParaRPr lang="es-ES"/>
          </a:p>
        </p:txBody>
      </p:sp>
    </p:spTree>
    <p:extLst>
      <p:ext uri="{BB962C8B-B14F-4D97-AF65-F5344CB8AC3E}">
        <p14:creationId xmlns:p14="http://schemas.microsoft.com/office/powerpoint/2010/main" xmlns="" val="105799955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5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pic>
        <p:nvPicPr>
          <p:cNvPr id="7" name="Imagen 6"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4086907"/>
            <a:ext cx="7828359" cy="321164"/>
          </a:xfrm>
          <a:prstGeom prst="rect">
            <a:avLst/>
          </a:prstGeom>
        </p:spPr>
      </p:pic>
      <p:pic>
        <p:nvPicPr>
          <p:cNvPr id="8" name="Imagen 7"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7939368" y="4087901"/>
            <a:ext cx="1202248" cy="144270"/>
          </a:xfrm>
          <a:prstGeom prst="rect">
            <a:avLst/>
          </a:prstGeom>
        </p:spPr>
      </p:pic>
      <p:sp>
        <p:nvSpPr>
          <p:cNvPr id="9" name="Rectángulo 8"/>
          <p:cNvSpPr/>
          <p:nvPr/>
        </p:nvSpPr>
        <p:spPr>
          <a:xfrm>
            <a:off x="-2" y="2726267"/>
            <a:ext cx="7828359"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ángulo 9"/>
          <p:cNvSpPr/>
          <p:nvPr/>
        </p:nvSpPr>
        <p:spPr>
          <a:xfrm>
            <a:off x="7939371" y="2726267"/>
            <a:ext cx="1202248"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p:nvPr>
        </p:nvSpPr>
        <p:spPr>
          <a:xfrm>
            <a:off x="510242" y="2869895"/>
            <a:ext cx="7210395" cy="1090788"/>
          </a:xfrm>
        </p:spPr>
        <p:txBody>
          <a:bodyPr anchor="ctr">
            <a:normAutofit/>
          </a:bodyPr>
          <a:lstStyle>
            <a:lvl1pPr algn="r" latinLnBrk="0">
              <a:defRPr lang="es-ES" sz="3600"/>
            </a:lvl1pPr>
          </a:lstStyle>
          <a:p>
            <a:r>
              <a:rPr lang="es-ES" smtClean="0"/>
              <a:t>Haga clic para modificar el estilo de título del patrón</a:t>
            </a:r>
            <a:endParaRPr lang="es-ES"/>
          </a:p>
        </p:txBody>
      </p:sp>
      <p:sp>
        <p:nvSpPr>
          <p:cNvPr id="3" name="Marcador de posición de texto 2"/>
          <p:cNvSpPr>
            <a:spLocks noGrp="1"/>
          </p:cNvSpPr>
          <p:nvPr>
            <p:ph type="body" idx="1"/>
          </p:nvPr>
        </p:nvSpPr>
        <p:spPr>
          <a:xfrm>
            <a:off x="510242" y="4232180"/>
            <a:ext cx="7210395" cy="1704017"/>
          </a:xfrm>
        </p:spPr>
        <p:txBody>
          <a:bodyPr>
            <a:normAutofit/>
          </a:bodyPr>
          <a:lstStyle>
            <a:lvl1pPr marL="0" indent="0" algn="r" latinLnBrk="0">
              <a:buNone/>
              <a:defRPr lang="es-ES" sz="2000">
                <a:solidFill>
                  <a:schemeClr val="tx1">
                    <a:tint val="75000"/>
                  </a:schemeClr>
                </a:solidFill>
              </a:defRPr>
            </a:lvl1pPr>
            <a:lvl2pPr marL="457200" indent="0" latinLnBrk="0">
              <a:buNone/>
              <a:defRPr lang="es-ES" sz="2000">
                <a:solidFill>
                  <a:schemeClr val="tx1">
                    <a:tint val="75000"/>
                  </a:schemeClr>
                </a:solidFill>
              </a:defRPr>
            </a:lvl2pPr>
            <a:lvl3pPr marL="914400" indent="0" latinLnBrk="0">
              <a:buNone/>
              <a:defRPr lang="es-ES" sz="1800">
                <a:solidFill>
                  <a:schemeClr val="tx1">
                    <a:tint val="75000"/>
                  </a:schemeClr>
                </a:solidFill>
              </a:defRPr>
            </a:lvl3pPr>
            <a:lvl4pPr marL="1371600" indent="0" latinLnBrk="0">
              <a:buNone/>
              <a:defRPr lang="es-ES" sz="1600">
                <a:solidFill>
                  <a:schemeClr val="tx1">
                    <a:tint val="75000"/>
                  </a:schemeClr>
                </a:solidFill>
              </a:defRPr>
            </a:lvl4pPr>
            <a:lvl5pPr marL="1828800" indent="0" latinLnBrk="0">
              <a:buNone/>
              <a:defRPr lang="es-ES" sz="1600">
                <a:solidFill>
                  <a:schemeClr val="tx1">
                    <a:tint val="75000"/>
                  </a:schemeClr>
                </a:solidFill>
              </a:defRPr>
            </a:lvl5pPr>
            <a:lvl6pPr marL="2286000" indent="0" latinLnBrk="0">
              <a:buNone/>
              <a:defRPr lang="es-ES" sz="1600">
                <a:solidFill>
                  <a:schemeClr val="tx1">
                    <a:tint val="75000"/>
                  </a:schemeClr>
                </a:solidFill>
              </a:defRPr>
            </a:lvl6pPr>
            <a:lvl7pPr marL="2743200" indent="0" latinLnBrk="0">
              <a:buNone/>
              <a:defRPr lang="es-ES" sz="1600">
                <a:solidFill>
                  <a:schemeClr val="tx1">
                    <a:tint val="75000"/>
                  </a:schemeClr>
                </a:solidFill>
              </a:defRPr>
            </a:lvl7pPr>
            <a:lvl8pPr marL="3200400" indent="0" latinLnBrk="0">
              <a:buNone/>
              <a:defRPr lang="es-ES" sz="1600">
                <a:solidFill>
                  <a:schemeClr val="tx1">
                    <a:tint val="75000"/>
                  </a:schemeClr>
                </a:solidFill>
              </a:defRPr>
            </a:lvl8pPr>
            <a:lvl9pPr marL="3657600" indent="0" latinLnBrk="0">
              <a:buNone/>
              <a:defRPr lang="es-ES" sz="1600">
                <a:solidFill>
                  <a:schemeClr val="tx1">
                    <a:tint val="75000"/>
                  </a:schemeClr>
                </a:solidFill>
              </a:defRPr>
            </a:lvl9pPr>
          </a:lstStyle>
          <a:p>
            <a:pPr lvl="0"/>
            <a:r>
              <a:rPr lang="es-ES" smtClean="0"/>
              <a:t>Haga clic para modificar el estilo de texto del patrón</a:t>
            </a:r>
          </a:p>
        </p:txBody>
      </p:sp>
      <p:sp>
        <p:nvSpPr>
          <p:cNvPr id="4" name="Marcador de posición de fecha 3"/>
          <p:cNvSpPr>
            <a:spLocks noGrp="1"/>
          </p:cNvSpPr>
          <p:nvPr>
            <p:ph type="dt" sz="half" idx="10"/>
          </p:nvPr>
        </p:nvSpPr>
        <p:spPr/>
        <p:txBody>
          <a:bodyPr/>
          <a:lstStyle/>
          <a:p>
            <a:fld id="{30578ACC-22D6-47C1-A373-4FD133E34F3C}" type="datetimeFigureOut">
              <a:rPr/>
              <a:pPr/>
              <a:t>19/09/2013</a:t>
            </a:fld>
            <a:endParaRPr lang="es-ES"/>
          </a:p>
        </p:txBody>
      </p:sp>
      <p:sp>
        <p:nvSpPr>
          <p:cNvPr id="5" name="Marcador de posición de pie de página 4"/>
          <p:cNvSpPr>
            <a:spLocks noGrp="1"/>
          </p:cNvSpPr>
          <p:nvPr>
            <p:ph type="ftr" sz="quarter" idx="11"/>
          </p:nvPr>
        </p:nvSpPr>
        <p:spPr/>
        <p:txBody>
          <a:bodyPr/>
          <a:lstStyle/>
          <a:p>
            <a:endParaRPr lang="es-ES"/>
          </a:p>
        </p:txBody>
      </p:sp>
      <p:sp>
        <p:nvSpPr>
          <p:cNvPr id="6" name="Marcador de posición de número de diapositiva 5"/>
          <p:cNvSpPr>
            <a:spLocks noGrp="1"/>
          </p:cNvSpPr>
          <p:nvPr>
            <p:ph type="sldNum" sz="quarter" idx="12"/>
          </p:nvPr>
        </p:nvSpPr>
        <p:spPr>
          <a:xfrm>
            <a:off x="8047096" y="2869904"/>
            <a:ext cx="865613" cy="1090789"/>
          </a:xfrm>
        </p:spPr>
        <p:txBody>
          <a:bodyPr/>
          <a:lstStyle/>
          <a:p>
            <a:fld id="{6D22F896-40B5-4ADD-8801-0D06FADFA095}" type="slidenum">
              <a:rPr/>
              <a:pPr/>
              <a:t>‹Nº›</a:t>
            </a:fld>
            <a:endParaRPr lang="es-ES"/>
          </a:p>
        </p:txBody>
      </p:sp>
    </p:spTree>
    <p:extLst>
      <p:ext uri="{BB962C8B-B14F-4D97-AF65-F5344CB8AC3E}">
        <p14:creationId xmlns:p14="http://schemas.microsoft.com/office/powerpoint/2010/main" xmlns="" val="25198635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55.xml><?xml version="1.0" encoding="utf-8"?>
<p:sldLayout xmlns:a="http://schemas.openxmlformats.org/drawingml/2006/main" xmlns:r="http://schemas.openxmlformats.org/officeDocument/2006/relationships" xmlns:p="http://schemas.openxmlformats.org/presentationml/2006/main" type="twoObj" preserve="1">
  <p:cSld name="Dos objetos de contenido">
    <p:spTree>
      <p:nvGrpSpPr>
        <p:cNvPr id="1" name=""/>
        <p:cNvGrpSpPr/>
        <p:nvPr/>
      </p:nvGrpSpPr>
      <p:grpSpPr>
        <a:xfrm>
          <a:off x="0" y="0"/>
          <a:ext cx="0" cy="0"/>
          <a:chOff x="0" y="0"/>
          <a:chExt cx="0" cy="0"/>
        </a:xfrm>
      </p:grpSpPr>
      <p:pic>
        <p:nvPicPr>
          <p:cNvPr id="8" name="Imagen 7"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2" y="1970240"/>
            <a:ext cx="7828359" cy="321164"/>
          </a:xfrm>
          <a:prstGeom prst="rect">
            <a:avLst/>
          </a:prstGeom>
        </p:spPr>
      </p:pic>
      <p:pic>
        <p:nvPicPr>
          <p:cNvPr id="9" name="Imagen 8"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7939371" y="1971234"/>
            <a:ext cx="1202248" cy="144270"/>
          </a:xfrm>
          <a:prstGeom prst="rect">
            <a:avLst/>
          </a:prstGeom>
        </p:spPr>
      </p:pic>
      <p:sp>
        <p:nvSpPr>
          <p:cNvPr id="10" name="Rectángulo 9"/>
          <p:cNvSpPr/>
          <p:nvPr/>
        </p:nvSpPr>
        <p:spPr>
          <a:xfrm>
            <a:off x="2" y="609600"/>
            <a:ext cx="7828359"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ángulo 10"/>
          <p:cNvSpPr/>
          <p:nvPr/>
        </p:nvSpPr>
        <p:spPr>
          <a:xfrm>
            <a:off x="7939371" y="609600"/>
            <a:ext cx="1202248"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posición de contenido 2"/>
          <p:cNvSpPr>
            <a:spLocks noGrp="1"/>
          </p:cNvSpPr>
          <p:nvPr>
            <p:ph sz="half" idx="1"/>
          </p:nvPr>
        </p:nvSpPr>
        <p:spPr>
          <a:xfrm>
            <a:off x="510244" y="2336873"/>
            <a:ext cx="3523769" cy="3599316"/>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posición de contenido 3"/>
          <p:cNvSpPr>
            <a:spLocks noGrp="1"/>
          </p:cNvSpPr>
          <p:nvPr>
            <p:ph sz="half" idx="2"/>
          </p:nvPr>
        </p:nvSpPr>
        <p:spPr>
          <a:xfrm>
            <a:off x="4195594" y="2336873"/>
            <a:ext cx="3525044" cy="3599316"/>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posición de fecha 4"/>
          <p:cNvSpPr>
            <a:spLocks noGrp="1"/>
          </p:cNvSpPr>
          <p:nvPr>
            <p:ph type="dt" sz="half" idx="10"/>
          </p:nvPr>
        </p:nvSpPr>
        <p:spPr/>
        <p:txBody>
          <a:bodyPr/>
          <a:lstStyle/>
          <a:p>
            <a:fld id="{4E5A6C69-6797-4E8A-BF37-F2C3751466E9}" type="datetimeFigureOut">
              <a:rPr/>
              <a:pPr/>
              <a:t>19/09/2013</a:t>
            </a:fld>
            <a:endParaRPr lang="es-ES"/>
          </a:p>
        </p:txBody>
      </p:sp>
      <p:sp>
        <p:nvSpPr>
          <p:cNvPr id="6" name="Marcador de posición de pie de página 5"/>
          <p:cNvSpPr>
            <a:spLocks noGrp="1"/>
          </p:cNvSpPr>
          <p:nvPr>
            <p:ph type="ftr" sz="quarter" idx="11"/>
          </p:nvPr>
        </p:nvSpPr>
        <p:spPr/>
        <p:txBody>
          <a:bodyPr/>
          <a:lstStyle/>
          <a:p>
            <a:endParaRPr lang="es-ES"/>
          </a:p>
        </p:txBody>
      </p:sp>
      <p:sp>
        <p:nvSpPr>
          <p:cNvPr id="7" name="Marcador de posición de número de diapositiva 6"/>
          <p:cNvSpPr>
            <a:spLocks noGrp="1"/>
          </p:cNvSpPr>
          <p:nvPr>
            <p:ph type="sldNum" sz="quarter" idx="12"/>
          </p:nvPr>
        </p:nvSpPr>
        <p:spPr/>
        <p:txBody>
          <a:bodyPr/>
          <a:lstStyle/>
          <a:p>
            <a:fld id="{6D22F896-40B5-4ADD-8801-0D06FADFA095}" type="slidenum">
              <a:rPr/>
              <a:pPr/>
              <a:t>‹Nº›</a:t>
            </a:fld>
            <a:endParaRPr lang="es-ES"/>
          </a:p>
        </p:txBody>
      </p:sp>
    </p:spTree>
    <p:extLst>
      <p:ext uri="{BB962C8B-B14F-4D97-AF65-F5344CB8AC3E}">
        <p14:creationId xmlns:p14="http://schemas.microsoft.com/office/powerpoint/2010/main" xmlns="" val="40039107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5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pic>
        <p:nvPicPr>
          <p:cNvPr id="10" name="Imagen 9"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2" y="1970240"/>
            <a:ext cx="7828359" cy="321164"/>
          </a:xfrm>
          <a:prstGeom prst="rect">
            <a:avLst/>
          </a:prstGeom>
        </p:spPr>
      </p:pic>
      <p:pic>
        <p:nvPicPr>
          <p:cNvPr id="11" name="Imagen 10"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7939371" y="1971234"/>
            <a:ext cx="1202248" cy="144270"/>
          </a:xfrm>
          <a:prstGeom prst="rect">
            <a:avLst/>
          </a:prstGeom>
        </p:spPr>
      </p:pic>
      <p:sp>
        <p:nvSpPr>
          <p:cNvPr id="12" name="Rectángulo 11"/>
          <p:cNvSpPr/>
          <p:nvPr/>
        </p:nvSpPr>
        <p:spPr>
          <a:xfrm>
            <a:off x="2" y="609600"/>
            <a:ext cx="7828359"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ángulo 12"/>
          <p:cNvSpPr/>
          <p:nvPr/>
        </p:nvSpPr>
        <p:spPr>
          <a:xfrm>
            <a:off x="7939371" y="609600"/>
            <a:ext cx="1202248"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p:nvPr>
        </p:nvSpPr>
        <p:spPr>
          <a:xfrm>
            <a:off x="510244" y="753238"/>
            <a:ext cx="7210397" cy="1080937"/>
          </a:xfrm>
        </p:spPr>
        <p:txBody>
          <a:bodyPr/>
          <a:lstStyle/>
          <a:p>
            <a:r>
              <a:rPr lang="es-ES" smtClean="0"/>
              <a:t>Haga clic para modificar el estilo de título del patrón</a:t>
            </a:r>
            <a:endParaRPr lang="es-ES"/>
          </a:p>
        </p:txBody>
      </p:sp>
      <p:sp>
        <p:nvSpPr>
          <p:cNvPr id="3" name="Marcador de posición de texto 2"/>
          <p:cNvSpPr>
            <a:spLocks noGrp="1"/>
          </p:cNvSpPr>
          <p:nvPr>
            <p:ph type="body" idx="1"/>
          </p:nvPr>
        </p:nvSpPr>
        <p:spPr>
          <a:xfrm>
            <a:off x="679767" y="2336882"/>
            <a:ext cx="3354245" cy="693135"/>
          </a:xfrm>
        </p:spPr>
        <p:txBody>
          <a:bodyPr anchor="b"/>
          <a:lstStyle>
            <a:lvl1pPr marL="0" indent="0" latinLnBrk="0">
              <a:buNone/>
              <a:defRPr lang="es-ES" sz="2400" b="1"/>
            </a:lvl1pPr>
            <a:lvl2pPr marL="457200" indent="0" latinLnBrk="0">
              <a:buNone/>
              <a:defRPr lang="es-ES" sz="2000" b="1"/>
            </a:lvl2pPr>
            <a:lvl3pPr marL="914400" indent="0" latinLnBrk="0">
              <a:buNone/>
              <a:defRPr lang="es-ES" sz="1800" b="1"/>
            </a:lvl3pPr>
            <a:lvl4pPr marL="1371600" indent="0" latinLnBrk="0">
              <a:buNone/>
              <a:defRPr lang="es-ES" sz="1600" b="1"/>
            </a:lvl4pPr>
            <a:lvl5pPr marL="1828800" indent="0" latinLnBrk="0">
              <a:buNone/>
              <a:defRPr lang="es-ES" sz="1600" b="1"/>
            </a:lvl5pPr>
            <a:lvl6pPr marL="2286000" indent="0" latinLnBrk="0">
              <a:buNone/>
              <a:defRPr lang="es-ES" sz="1600" b="1"/>
            </a:lvl6pPr>
            <a:lvl7pPr marL="2743200" indent="0" latinLnBrk="0">
              <a:buNone/>
              <a:defRPr lang="es-ES" sz="1600" b="1"/>
            </a:lvl7pPr>
            <a:lvl8pPr marL="3200400" indent="0" latinLnBrk="0">
              <a:buNone/>
              <a:defRPr lang="es-ES" sz="1600" b="1"/>
            </a:lvl8pPr>
            <a:lvl9pPr marL="3657600" indent="0" latinLnBrk="0">
              <a:buNone/>
              <a:defRPr lang="es-ES" sz="1600" b="1"/>
            </a:lvl9pPr>
          </a:lstStyle>
          <a:p>
            <a:pPr lvl="0"/>
            <a:r>
              <a:rPr lang="es-ES" smtClean="0"/>
              <a:t>Haga clic para modificar el estilo de texto del patrón</a:t>
            </a:r>
          </a:p>
        </p:txBody>
      </p:sp>
      <p:sp>
        <p:nvSpPr>
          <p:cNvPr id="4" name="Marcador de posición de contenido 3"/>
          <p:cNvSpPr>
            <a:spLocks noGrp="1"/>
          </p:cNvSpPr>
          <p:nvPr>
            <p:ph sz="half" idx="2"/>
          </p:nvPr>
        </p:nvSpPr>
        <p:spPr>
          <a:xfrm>
            <a:off x="510244" y="3030017"/>
            <a:ext cx="3523766" cy="2906179"/>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posición de texto 4"/>
          <p:cNvSpPr>
            <a:spLocks noGrp="1"/>
          </p:cNvSpPr>
          <p:nvPr>
            <p:ph type="body" sz="quarter" idx="3"/>
          </p:nvPr>
        </p:nvSpPr>
        <p:spPr>
          <a:xfrm>
            <a:off x="4365116" y="2336873"/>
            <a:ext cx="3355521" cy="692076"/>
          </a:xfrm>
        </p:spPr>
        <p:txBody>
          <a:bodyPr anchor="b"/>
          <a:lstStyle>
            <a:lvl1pPr marL="0" indent="0" latinLnBrk="0">
              <a:buNone/>
              <a:defRPr lang="es-ES" sz="2400" b="1"/>
            </a:lvl1pPr>
            <a:lvl2pPr marL="457200" indent="0" latinLnBrk="0">
              <a:buNone/>
              <a:defRPr lang="es-ES" sz="2000" b="1"/>
            </a:lvl2pPr>
            <a:lvl3pPr marL="914400" indent="0" latinLnBrk="0">
              <a:buNone/>
              <a:defRPr lang="es-ES" sz="1800" b="1"/>
            </a:lvl3pPr>
            <a:lvl4pPr marL="1371600" indent="0" latinLnBrk="0">
              <a:buNone/>
              <a:defRPr lang="es-ES" sz="1600" b="1"/>
            </a:lvl4pPr>
            <a:lvl5pPr marL="1828800" indent="0" latinLnBrk="0">
              <a:buNone/>
              <a:defRPr lang="es-ES" sz="1600" b="1"/>
            </a:lvl5pPr>
            <a:lvl6pPr marL="2286000" indent="0" latinLnBrk="0">
              <a:buNone/>
              <a:defRPr lang="es-ES" sz="1600" b="1"/>
            </a:lvl6pPr>
            <a:lvl7pPr marL="2743200" indent="0" latinLnBrk="0">
              <a:buNone/>
              <a:defRPr lang="es-ES" sz="1600" b="1"/>
            </a:lvl7pPr>
            <a:lvl8pPr marL="3200400" indent="0" latinLnBrk="0">
              <a:buNone/>
              <a:defRPr lang="es-ES" sz="1600" b="1"/>
            </a:lvl8pPr>
            <a:lvl9pPr marL="3657600" indent="0" latinLnBrk="0">
              <a:buNone/>
              <a:defRPr lang="es-ES" sz="1600" b="1"/>
            </a:lvl9pPr>
          </a:lstStyle>
          <a:p>
            <a:pPr lvl="0"/>
            <a:r>
              <a:rPr lang="es-ES" smtClean="0"/>
              <a:t>Haga clic para modificar el estilo de texto del patrón</a:t>
            </a:r>
          </a:p>
        </p:txBody>
      </p:sp>
      <p:sp>
        <p:nvSpPr>
          <p:cNvPr id="6" name="Marcador de posición de contenido 5"/>
          <p:cNvSpPr>
            <a:spLocks noGrp="1"/>
          </p:cNvSpPr>
          <p:nvPr>
            <p:ph sz="quarter" idx="4"/>
          </p:nvPr>
        </p:nvSpPr>
        <p:spPr>
          <a:xfrm>
            <a:off x="4195594" y="3030017"/>
            <a:ext cx="3525044" cy="2906179"/>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Marcador de posición de fecha 6"/>
          <p:cNvSpPr>
            <a:spLocks noGrp="1"/>
          </p:cNvSpPr>
          <p:nvPr>
            <p:ph type="dt" sz="half" idx="10"/>
          </p:nvPr>
        </p:nvSpPr>
        <p:spPr/>
        <p:txBody>
          <a:bodyPr/>
          <a:lstStyle/>
          <a:p>
            <a:fld id="{D82014A1-A632-4878-A0D3-F52BA7563730}" type="datetimeFigureOut">
              <a:rPr/>
              <a:pPr/>
              <a:t>19/09/2013</a:t>
            </a:fld>
            <a:endParaRPr lang="es-ES"/>
          </a:p>
        </p:txBody>
      </p:sp>
      <p:sp>
        <p:nvSpPr>
          <p:cNvPr id="8" name="Marcador de posición de pie de página 7"/>
          <p:cNvSpPr>
            <a:spLocks noGrp="1"/>
          </p:cNvSpPr>
          <p:nvPr>
            <p:ph type="ftr" sz="quarter" idx="11"/>
          </p:nvPr>
        </p:nvSpPr>
        <p:spPr/>
        <p:txBody>
          <a:bodyPr/>
          <a:lstStyle/>
          <a:p>
            <a:endParaRPr lang="es-ES"/>
          </a:p>
        </p:txBody>
      </p:sp>
      <p:sp>
        <p:nvSpPr>
          <p:cNvPr id="9" name="Marcador de posición de número de diapositiva 8"/>
          <p:cNvSpPr>
            <a:spLocks noGrp="1"/>
          </p:cNvSpPr>
          <p:nvPr>
            <p:ph type="sldNum" sz="quarter" idx="12"/>
          </p:nvPr>
        </p:nvSpPr>
        <p:spPr/>
        <p:txBody>
          <a:bodyPr/>
          <a:lstStyle/>
          <a:p>
            <a:fld id="{6D22F896-40B5-4ADD-8801-0D06FADFA095}" type="slidenum">
              <a:rPr/>
              <a:pPr/>
              <a:t>‹Nº›</a:t>
            </a:fld>
            <a:endParaRPr lang="es-ES"/>
          </a:p>
        </p:txBody>
      </p:sp>
    </p:spTree>
    <p:extLst>
      <p:ext uri="{BB962C8B-B14F-4D97-AF65-F5344CB8AC3E}">
        <p14:creationId xmlns:p14="http://schemas.microsoft.com/office/powerpoint/2010/main" xmlns="" val="41292545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57.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pic>
        <p:nvPicPr>
          <p:cNvPr id="6" name="Imagen 5"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2" y="1970240"/>
            <a:ext cx="7828359" cy="321164"/>
          </a:xfrm>
          <a:prstGeom prst="rect">
            <a:avLst/>
          </a:prstGeom>
        </p:spPr>
      </p:pic>
      <p:pic>
        <p:nvPicPr>
          <p:cNvPr id="7" name="Imagen 6"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7939371" y="1971234"/>
            <a:ext cx="1202248" cy="144270"/>
          </a:xfrm>
          <a:prstGeom prst="rect">
            <a:avLst/>
          </a:prstGeom>
        </p:spPr>
      </p:pic>
      <p:sp>
        <p:nvSpPr>
          <p:cNvPr id="8" name="Rectángulo 7"/>
          <p:cNvSpPr/>
          <p:nvPr/>
        </p:nvSpPr>
        <p:spPr>
          <a:xfrm>
            <a:off x="2" y="609600"/>
            <a:ext cx="7828359"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ángulo 8"/>
          <p:cNvSpPr/>
          <p:nvPr/>
        </p:nvSpPr>
        <p:spPr>
          <a:xfrm>
            <a:off x="7939371" y="609600"/>
            <a:ext cx="1202248"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posición de fecha 2"/>
          <p:cNvSpPr>
            <a:spLocks noGrp="1"/>
          </p:cNvSpPr>
          <p:nvPr>
            <p:ph type="dt" sz="half" idx="10"/>
          </p:nvPr>
        </p:nvSpPr>
        <p:spPr/>
        <p:txBody>
          <a:bodyPr/>
          <a:lstStyle/>
          <a:p>
            <a:fld id="{CE99F462-093F-4566-844B-4C71F2739DA5}" type="datetimeFigureOut">
              <a:rPr/>
              <a:pPr/>
              <a:t>19/09/2013</a:t>
            </a:fld>
            <a:endParaRPr lang="es-ES"/>
          </a:p>
        </p:txBody>
      </p:sp>
      <p:sp>
        <p:nvSpPr>
          <p:cNvPr id="4" name="Marcador de posición de pie de página 3"/>
          <p:cNvSpPr>
            <a:spLocks noGrp="1"/>
          </p:cNvSpPr>
          <p:nvPr>
            <p:ph type="ftr" sz="quarter" idx="11"/>
          </p:nvPr>
        </p:nvSpPr>
        <p:spPr/>
        <p:txBody>
          <a:bodyPr/>
          <a:lstStyle/>
          <a:p>
            <a:endParaRPr lang="es-ES"/>
          </a:p>
        </p:txBody>
      </p:sp>
      <p:sp>
        <p:nvSpPr>
          <p:cNvPr id="5" name="Marcador de posición de número de diapositiva 4"/>
          <p:cNvSpPr>
            <a:spLocks noGrp="1"/>
          </p:cNvSpPr>
          <p:nvPr>
            <p:ph type="sldNum" sz="quarter" idx="12"/>
          </p:nvPr>
        </p:nvSpPr>
        <p:spPr/>
        <p:txBody>
          <a:bodyPr/>
          <a:lstStyle/>
          <a:p>
            <a:fld id="{6D22F896-40B5-4ADD-8801-0D06FADFA095}" type="slidenum">
              <a:rPr/>
              <a:pPr/>
              <a:t>‹Nº›</a:t>
            </a:fld>
            <a:endParaRPr lang="es-ES"/>
          </a:p>
        </p:txBody>
      </p:sp>
    </p:spTree>
    <p:extLst>
      <p:ext uri="{BB962C8B-B14F-4D97-AF65-F5344CB8AC3E}">
        <p14:creationId xmlns:p14="http://schemas.microsoft.com/office/powerpoint/2010/main" xmlns="" val="280146915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5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pic>
        <p:nvPicPr>
          <p:cNvPr id="5" name="Imagen 4" descr="HD-ShadowShort.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7939371" y="1971234"/>
            <a:ext cx="1202248" cy="144270"/>
          </a:xfrm>
          <a:prstGeom prst="rect">
            <a:avLst/>
          </a:prstGeom>
        </p:spPr>
      </p:pic>
      <p:sp>
        <p:nvSpPr>
          <p:cNvPr id="6" name="Rectángulo 5"/>
          <p:cNvSpPr/>
          <p:nvPr/>
        </p:nvSpPr>
        <p:spPr>
          <a:xfrm>
            <a:off x="7939371" y="609600"/>
            <a:ext cx="1202248"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Marcador de posición de fecha 1"/>
          <p:cNvSpPr>
            <a:spLocks noGrp="1"/>
          </p:cNvSpPr>
          <p:nvPr>
            <p:ph type="dt" sz="half" idx="10"/>
          </p:nvPr>
        </p:nvSpPr>
        <p:spPr/>
        <p:txBody>
          <a:bodyPr/>
          <a:lstStyle/>
          <a:p>
            <a:fld id="{3D24A7AC-904D-4781-85BA-7D10C17ED021}" type="datetimeFigureOut">
              <a:rPr/>
              <a:pPr/>
              <a:t>19/09/2013</a:t>
            </a:fld>
            <a:endParaRPr lang="es-ES"/>
          </a:p>
        </p:txBody>
      </p:sp>
      <p:sp>
        <p:nvSpPr>
          <p:cNvPr id="3" name="Marcador de posición de pie de página 2"/>
          <p:cNvSpPr>
            <a:spLocks noGrp="1"/>
          </p:cNvSpPr>
          <p:nvPr>
            <p:ph type="ftr" sz="quarter" idx="11"/>
          </p:nvPr>
        </p:nvSpPr>
        <p:spPr/>
        <p:txBody>
          <a:bodyPr/>
          <a:lstStyle/>
          <a:p>
            <a:endParaRPr lang="es-ES"/>
          </a:p>
        </p:txBody>
      </p:sp>
      <p:sp>
        <p:nvSpPr>
          <p:cNvPr id="4" name="Marcador de posición de número de diapositiva 3"/>
          <p:cNvSpPr>
            <a:spLocks noGrp="1"/>
          </p:cNvSpPr>
          <p:nvPr>
            <p:ph type="sldNum" sz="quarter" idx="12"/>
          </p:nvPr>
        </p:nvSpPr>
        <p:spPr/>
        <p:txBody>
          <a:bodyPr/>
          <a:lstStyle/>
          <a:p>
            <a:fld id="{6D22F896-40B5-4ADD-8801-0D06FADFA095}" type="slidenum">
              <a:rPr/>
              <a:pPr/>
              <a:t>‹Nº›</a:t>
            </a:fld>
            <a:endParaRPr lang="es-ES"/>
          </a:p>
        </p:txBody>
      </p:sp>
    </p:spTree>
    <p:extLst>
      <p:ext uri="{BB962C8B-B14F-4D97-AF65-F5344CB8AC3E}">
        <p14:creationId xmlns:p14="http://schemas.microsoft.com/office/powerpoint/2010/main" xmlns="" val="300537883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59.xml><?xml version="1.0" encoding="utf-8"?>
<p:sldLayout xmlns:a="http://schemas.openxmlformats.org/drawingml/2006/main" xmlns:r="http://schemas.openxmlformats.org/officeDocument/2006/relationships" xmlns:p="http://schemas.openxmlformats.org/presentationml/2006/main" type="objTx" preserve="1">
  <p:cSld name="Contenido con leyenda">
    <p:spTree>
      <p:nvGrpSpPr>
        <p:cNvPr id="1" name=""/>
        <p:cNvGrpSpPr/>
        <p:nvPr/>
      </p:nvGrpSpPr>
      <p:grpSpPr>
        <a:xfrm>
          <a:off x="0" y="0"/>
          <a:ext cx="0" cy="0"/>
          <a:chOff x="0" y="0"/>
          <a:chExt cx="0" cy="0"/>
        </a:xfrm>
      </p:grpSpPr>
      <p:pic>
        <p:nvPicPr>
          <p:cNvPr id="8" name="Imagen 7"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2" y="1970240"/>
            <a:ext cx="7828359" cy="321164"/>
          </a:xfrm>
          <a:prstGeom prst="rect">
            <a:avLst/>
          </a:prstGeom>
        </p:spPr>
      </p:pic>
      <p:pic>
        <p:nvPicPr>
          <p:cNvPr id="9" name="Imagen 8"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7939371" y="1971234"/>
            <a:ext cx="1202248" cy="144270"/>
          </a:xfrm>
          <a:prstGeom prst="rect">
            <a:avLst/>
          </a:prstGeom>
        </p:spPr>
      </p:pic>
      <p:sp>
        <p:nvSpPr>
          <p:cNvPr id="10" name="Rectángulo 9"/>
          <p:cNvSpPr/>
          <p:nvPr/>
        </p:nvSpPr>
        <p:spPr>
          <a:xfrm>
            <a:off x="2" y="609600"/>
            <a:ext cx="7828359"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ángulo 10"/>
          <p:cNvSpPr/>
          <p:nvPr/>
        </p:nvSpPr>
        <p:spPr>
          <a:xfrm>
            <a:off x="7939371" y="609600"/>
            <a:ext cx="1202248"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p:nvPr>
        </p:nvSpPr>
        <p:spPr>
          <a:xfrm>
            <a:off x="510241" y="753227"/>
            <a:ext cx="7210394" cy="1080940"/>
          </a:xfrm>
        </p:spPr>
        <p:txBody>
          <a:bodyPr anchor="ctr">
            <a:normAutofit/>
          </a:bodyPr>
          <a:lstStyle>
            <a:lvl1pPr latinLnBrk="0">
              <a:defRPr lang="es-ES" sz="3600"/>
            </a:lvl1pPr>
          </a:lstStyle>
          <a:p>
            <a:r>
              <a:rPr lang="es-ES" smtClean="0"/>
              <a:t>Haga clic para modificar el estilo de título del patrón</a:t>
            </a:r>
            <a:endParaRPr lang="es-ES"/>
          </a:p>
        </p:txBody>
      </p:sp>
      <p:sp>
        <p:nvSpPr>
          <p:cNvPr id="3" name="Marcador de posición de contenido 2"/>
          <p:cNvSpPr>
            <a:spLocks noGrp="1"/>
          </p:cNvSpPr>
          <p:nvPr>
            <p:ph idx="1"/>
          </p:nvPr>
        </p:nvSpPr>
        <p:spPr>
          <a:xfrm>
            <a:off x="3514385" y="2336880"/>
            <a:ext cx="4206252" cy="3599313"/>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posición de texto 3"/>
          <p:cNvSpPr>
            <a:spLocks noGrp="1"/>
          </p:cNvSpPr>
          <p:nvPr>
            <p:ph type="body" sz="half" idx="2"/>
          </p:nvPr>
        </p:nvSpPr>
        <p:spPr>
          <a:xfrm>
            <a:off x="510245" y="2336878"/>
            <a:ext cx="2842559" cy="3599317"/>
          </a:xfrm>
        </p:spPr>
        <p:txBody>
          <a:bodyPr anchor="ctr"/>
          <a:lstStyle>
            <a:lvl1pPr marL="0" indent="0" latinLnBrk="0">
              <a:buNone/>
              <a:defRPr lang="es-ES" sz="1600"/>
            </a:lvl1pPr>
            <a:lvl2pPr marL="457200" indent="0" latinLnBrk="0">
              <a:buNone/>
              <a:defRPr lang="es-ES" sz="1400"/>
            </a:lvl2pPr>
            <a:lvl3pPr marL="914400" indent="0" latinLnBrk="0">
              <a:buNone/>
              <a:defRPr lang="es-ES" sz="1200"/>
            </a:lvl3pPr>
            <a:lvl4pPr marL="1371600" indent="0" latinLnBrk="0">
              <a:buNone/>
              <a:defRPr lang="es-ES" sz="1000"/>
            </a:lvl4pPr>
            <a:lvl5pPr marL="1828800" indent="0" latinLnBrk="0">
              <a:buNone/>
              <a:defRPr lang="es-ES" sz="1000"/>
            </a:lvl5pPr>
            <a:lvl6pPr marL="2286000" indent="0" latinLnBrk="0">
              <a:buNone/>
              <a:defRPr lang="es-ES" sz="1000"/>
            </a:lvl6pPr>
            <a:lvl7pPr marL="2743200" indent="0" latinLnBrk="0">
              <a:buNone/>
              <a:defRPr lang="es-ES" sz="1000"/>
            </a:lvl7pPr>
            <a:lvl8pPr marL="3200400" indent="0" latinLnBrk="0">
              <a:buNone/>
              <a:defRPr lang="es-ES" sz="1000"/>
            </a:lvl8pPr>
            <a:lvl9pPr marL="3657600" indent="0" latinLnBrk="0">
              <a:buNone/>
              <a:defRPr lang="es-ES" sz="1000"/>
            </a:lvl9pPr>
          </a:lstStyle>
          <a:p>
            <a:pPr lvl="0"/>
            <a:r>
              <a:rPr lang="es-ES" smtClean="0"/>
              <a:t>Haga clic para modificar el estilo de texto del patrón</a:t>
            </a:r>
          </a:p>
        </p:txBody>
      </p:sp>
      <p:sp>
        <p:nvSpPr>
          <p:cNvPr id="5" name="Marcador de posición de fecha 4"/>
          <p:cNvSpPr>
            <a:spLocks noGrp="1"/>
          </p:cNvSpPr>
          <p:nvPr>
            <p:ph type="dt" sz="half" idx="10"/>
          </p:nvPr>
        </p:nvSpPr>
        <p:spPr/>
        <p:txBody>
          <a:bodyPr/>
          <a:lstStyle/>
          <a:p>
            <a:fld id="{E331444B-B92B-4E27-8C94-BB93EAF5CB18}" type="datetimeFigureOut">
              <a:rPr/>
              <a:pPr/>
              <a:t>19/09/2013</a:t>
            </a:fld>
            <a:endParaRPr lang="es-ES"/>
          </a:p>
        </p:txBody>
      </p:sp>
      <p:sp>
        <p:nvSpPr>
          <p:cNvPr id="6" name="Marcador de posición de pie de página 5"/>
          <p:cNvSpPr>
            <a:spLocks noGrp="1"/>
          </p:cNvSpPr>
          <p:nvPr>
            <p:ph type="ftr" sz="quarter" idx="11"/>
          </p:nvPr>
        </p:nvSpPr>
        <p:spPr/>
        <p:txBody>
          <a:bodyPr/>
          <a:lstStyle/>
          <a:p>
            <a:endParaRPr lang="es-ES"/>
          </a:p>
        </p:txBody>
      </p:sp>
      <p:sp>
        <p:nvSpPr>
          <p:cNvPr id="7" name="Marcador de posición de número de diapositiva 6"/>
          <p:cNvSpPr>
            <a:spLocks noGrp="1"/>
          </p:cNvSpPr>
          <p:nvPr>
            <p:ph type="sldNum" sz="quarter" idx="12"/>
          </p:nvPr>
        </p:nvSpPr>
        <p:spPr/>
        <p:txBody>
          <a:bodyPr/>
          <a:lstStyle/>
          <a:p>
            <a:fld id="{6D22F896-40B5-4ADD-8801-0D06FADFA095}" type="slidenum">
              <a:rPr/>
              <a:pPr/>
              <a:t>‹Nº›</a:t>
            </a:fld>
            <a:endParaRPr lang="es-ES"/>
          </a:p>
        </p:txBody>
      </p:sp>
    </p:spTree>
    <p:extLst>
      <p:ext uri="{BB962C8B-B14F-4D97-AF65-F5344CB8AC3E}">
        <p14:creationId xmlns:p14="http://schemas.microsoft.com/office/powerpoint/2010/main" xmlns="" val="393333391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pic>
        <p:nvPicPr>
          <p:cNvPr id="6" name="Imagen 5"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1970240"/>
            <a:ext cx="7828359" cy="321164"/>
          </a:xfrm>
          <a:prstGeom prst="rect">
            <a:avLst/>
          </a:prstGeom>
        </p:spPr>
      </p:pic>
      <p:pic>
        <p:nvPicPr>
          <p:cNvPr id="7" name="Imagen 6"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7939370" y="1971234"/>
            <a:ext cx="1202248" cy="144270"/>
          </a:xfrm>
          <a:prstGeom prst="rect">
            <a:avLst/>
          </a:prstGeom>
        </p:spPr>
      </p:pic>
      <p:sp>
        <p:nvSpPr>
          <p:cNvPr id="8" name="Rectángulo 7"/>
          <p:cNvSpPr/>
          <p:nvPr/>
        </p:nvSpPr>
        <p:spPr>
          <a:xfrm>
            <a:off x="0" y="609600"/>
            <a:ext cx="7828359"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ángulo 8"/>
          <p:cNvSpPr/>
          <p:nvPr/>
        </p:nvSpPr>
        <p:spPr>
          <a:xfrm>
            <a:off x="7939371" y="609600"/>
            <a:ext cx="1202248"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posición de fecha 2"/>
          <p:cNvSpPr>
            <a:spLocks noGrp="1"/>
          </p:cNvSpPr>
          <p:nvPr>
            <p:ph type="dt" sz="half" idx="10"/>
          </p:nvPr>
        </p:nvSpPr>
        <p:spPr/>
        <p:txBody>
          <a:bodyPr/>
          <a:lstStyle/>
          <a:p>
            <a:fld id="{957AFD1A-AB51-405B-95E5-7DA8553A45CF}" type="datetimeFigureOut">
              <a:rPr lang="es-MX" smtClean="0"/>
              <a:pPr/>
              <a:t>09/10/2014</a:t>
            </a:fld>
            <a:endParaRPr lang="es-MX"/>
          </a:p>
        </p:txBody>
      </p:sp>
      <p:sp>
        <p:nvSpPr>
          <p:cNvPr id="4" name="Marcador de posición de pie de página 3"/>
          <p:cNvSpPr>
            <a:spLocks noGrp="1"/>
          </p:cNvSpPr>
          <p:nvPr>
            <p:ph type="ftr" sz="quarter" idx="11"/>
          </p:nvPr>
        </p:nvSpPr>
        <p:spPr/>
        <p:txBody>
          <a:bodyPr/>
          <a:lstStyle/>
          <a:p>
            <a:endParaRPr lang="es-MX"/>
          </a:p>
        </p:txBody>
      </p:sp>
      <p:sp>
        <p:nvSpPr>
          <p:cNvPr id="5" name="Marcador de posición de número de diapositiva 4"/>
          <p:cNvSpPr>
            <a:spLocks noGrp="1"/>
          </p:cNvSpPr>
          <p:nvPr>
            <p:ph type="sldNum" sz="quarter" idx="12"/>
          </p:nvPr>
        </p:nvSpPr>
        <p:spPr/>
        <p:txBody>
          <a:bodyPr/>
          <a:lstStyle/>
          <a:p>
            <a:fld id="{F6C735C6-FC76-4605-821B-5BF475795B44}" type="slidenum">
              <a:rPr lang="es-MX" smtClean="0"/>
              <a:pPr/>
              <a:t>‹Nº›</a:t>
            </a:fld>
            <a:endParaRPr lang="es-MX"/>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60.xml><?xml version="1.0" encoding="utf-8"?>
<p:sldLayout xmlns:a="http://schemas.openxmlformats.org/drawingml/2006/main" xmlns:r="http://schemas.openxmlformats.org/officeDocument/2006/relationships" xmlns:p="http://schemas.openxmlformats.org/presentationml/2006/main" type="picTx" preserve="1">
  <p:cSld name="Imagen con leyenda">
    <p:spTree>
      <p:nvGrpSpPr>
        <p:cNvPr id="1" name=""/>
        <p:cNvGrpSpPr/>
        <p:nvPr/>
      </p:nvGrpSpPr>
      <p:grpSpPr>
        <a:xfrm>
          <a:off x="0" y="0"/>
          <a:ext cx="0" cy="0"/>
          <a:chOff x="0" y="0"/>
          <a:chExt cx="0" cy="0"/>
        </a:xfrm>
      </p:grpSpPr>
      <p:pic>
        <p:nvPicPr>
          <p:cNvPr id="8" name="Imagen 7"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2" y="1970240"/>
            <a:ext cx="7828359" cy="321164"/>
          </a:xfrm>
          <a:prstGeom prst="rect">
            <a:avLst/>
          </a:prstGeom>
        </p:spPr>
      </p:pic>
      <p:pic>
        <p:nvPicPr>
          <p:cNvPr id="9" name="Imagen 8"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7939371" y="1971234"/>
            <a:ext cx="1202248" cy="144270"/>
          </a:xfrm>
          <a:prstGeom prst="rect">
            <a:avLst/>
          </a:prstGeom>
        </p:spPr>
      </p:pic>
      <p:sp>
        <p:nvSpPr>
          <p:cNvPr id="10" name="Rectángulo 9"/>
          <p:cNvSpPr/>
          <p:nvPr/>
        </p:nvSpPr>
        <p:spPr>
          <a:xfrm>
            <a:off x="2" y="609600"/>
            <a:ext cx="7828359"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ángulo 10"/>
          <p:cNvSpPr/>
          <p:nvPr/>
        </p:nvSpPr>
        <p:spPr>
          <a:xfrm>
            <a:off x="7939371" y="609600"/>
            <a:ext cx="1202248"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p:nvPr>
        </p:nvSpPr>
        <p:spPr>
          <a:xfrm>
            <a:off x="510247" y="753228"/>
            <a:ext cx="7210393" cy="1080938"/>
          </a:xfrm>
        </p:spPr>
        <p:txBody>
          <a:bodyPr anchor="ctr">
            <a:normAutofit/>
          </a:bodyPr>
          <a:lstStyle>
            <a:lvl1pPr latinLnBrk="0">
              <a:defRPr lang="es-ES" sz="3600"/>
            </a:lvl1pPr>
          </a:lstStyle>
          <a:p>
            <a:r>
              <a:rPr lang="es-ES" smtClean="0"/>
              <a:t>Haga clic para modificar el estilo de título del patrón</a:t>
            </a:r>
            <a:endParaRPr lang="es-ES"/>
          </a:p>
        </p:txBody>
      </p:sp>
      <p:sp>
        <p:nvSpPr>
          <p:cNvPr id="3" name="Marcador de posición de imagen 2"/>
          <p:cNvSpPr>
            <a:spLocks noGrp="1" noChangeAspect="1"/>
          </p:cNvSpPr>
          <p:nvPr>
            <p:ph type="pic" idx="1"/>
          </p:nvPr>
        </p:nvSpPr>
        <p:spPr>
          <a:xfrm>
            <a:off x="3651254" y="2336874"/>
            <a:ext cx="4069387" cy="3599312"/>
          </a:xfrm>
          <a:noFill/>
          <a:ln>
            <a:noFill/>
          </a:ln>
          <a:effectLst>
            <a:outerShdw blurRad="76200" dist="63500" dir="5040000" algn="tl" rotWithShape="0">
              <a:srgbClr val="000000">
                <a:alpha val="41000"/>
              </a:srgbClr>
            </a:outerShdw>
          </a:effectLst>
        </p:spPr>
        <p:txBody>
          <a:bodyPr anchor="t"/>
          <a:lstStyle>
            <a:lvl1pPr marL="0" indent="0" latinLnBrk="0">
              <a:buNone/>
              <a:defRPr lang="es-ES" sz="3200"/>
            </a:lvl1pPr>
            <a:lvl2pPr marL="457200" indent="0" latinLnBrk="0">
              <a:buNone/>
              <a:defRPr lang="es-ES" sz="2800"/>
            </a:lvl2pPr>
            <a:lvl3pPr marL="914400" indent="0" latinLnBrk="0">
              <a:buNone/>
              <a:defRPr lang="es-ES" sz="2400"/>
            </a:lvl3pPr>
            <a:lvl4pPr marL="1371600" indent="0" latinLnBrk="0">
              <a:buNone/>
              <a:defRPr lang="es-ES" sz="2000"/>
            </a:lvl4pPr>
            <a:lvl5pPr marL="1828800" indent="0" latinLnBrk="0">
              <a:buNone/>
              <a:defRPr lang="es-ES" sz="2000"/>
            </a:lvl5pPr>
            <a:lvl6pPr marL="2286000" indent="0" latinLnBrk="0">
              <a:buNone/>
              <a:defRPr lang="es-ES" sz="2000"/>
            </a:lvl6pPr>
            <a:lvl7pPr marL="2743200" indent="0" latinLnBrk="0">
              <a:buNone/>
              <a:defRPr lang="es-ES" sz="2000"/>
            </a:lvl7pPr>
            <a:lvl8pPr marL="3200400" indent="0" latinLnBrk="0">
              <a:buNone/>
              <a:defRPr lang="es-ES" sz="2000"/>
            </a:lvl8pPr>
            <a:lvl9pPr marL="3657600" indent="0" latinLnBrk="0">
              <a:buNone/>
              <a:defRPr lang="es-ES" sz="2000"/>
            </a:lvl9pPr>
          </a:lstStyle>
          <a:p>
            <a:r>
              <a:rPr lang="es-ES" smtClean="0"/>
              <a:t>Haga clic en el icono para agregar una imagen</a:t>
            </a:r>
            <a:endParaRPr lang="es-ES"/>
          </a:p>
        </p:txBody>
      </p:sp>
      <p:sp>
        <p:nvSpPr>
          <p:cNvPr id="4" name="Marcador de posición de texto 3"/>
          <p:cNvSpPr>
            <a:spLocks noGrp="1"/>
          </p:cNvSpPr>
          <p:nvPr>
            <p:ph type="body" sz="half" idx="2"/>
          </p:nvPr>
        </p:nvSpPr>
        <p:spPr>
          <a:xfrm>
            <a:off x="510242" y="2336879"/>
            <a:ext cx="2907192" cy="3599315"/>
          </a:xfrm>
        </p:spPr>
        <p:txBody>
          <a:bodyPr anchor="ctr"/>
          <a:lstStyle>
            <a:lvl1pPr marL="0" indent="0" latinLnBrk="0">
              <a:buNone/>
              <a:defRPr lang="es-ES" sz="1600"/>
            </a:lvl1pPr>
            <a:lvl2pPr marL="457200" indent="0" latinLnBrk="0">
              <a:buNone/>
              <a:defRPr lang="es-ES" sz="1400"/>
            </a:lvl2pPr>
            <a:lvl3pPr marL="914400" indent="0" latinLnBrk="0">
              <a:buNone/>
              <a:defRPr lang="es-ES" sz="1200"/>
            </a:lvl3pPr>
            <a:lvl4pPr marL="1371600" indent="0" latinLnBrk="0">
              <a:buNone/>
              <a:defRPr lang="es-ES" sz="1000"/>
            </a:lvl4pPr>
            <a:lvl5pPr marL="1828800" indent="0" latinLnBrk="0">
              <a:buNone/>
              <a:defRPr lang="es-ES" sz="1000"/>
            </a:lvl5pPr>
            <a:lvl6pPr marL="2286000" indent="0" latinLnBrk="0">
              <a:buNone/>
              <a:defRPr lang="es-ES" sz="1000"/>
            </a:lvl6pPr>
            <a:lvl7pPr marL="2743200" indent="0" latinLnBrk="0">
              <a:buNone/>
              <a:defRPr lang="es-ES" sz="1000"/>
            </a:lvl7pPr>
            <a:lvl8pPr marL="3200400" indent="0" latinLnBrk="0">
              <a:buNone/>
              <a:defRPr lang="es-ES" sz="1000"/>
            </a:lvl8pPr>
            <a:lvl9pPr marL="3657600" indent="0" latinLnBrk="0">
              <a:buNone/>
              <a:defRPr lang="es-ES" sz="1000"/>
            </a:lvl9pPr>
          </a:lstStyle>
          <a:p>
            <a:pPr lvl="0"/>
            <a:r>
              <a:rPr lang="es-ES" smtClean="0"/>
              <a:t>Haga clic para modificar el estilo de texto del patrón</a:t>
            </a:r>
          </a:p>
        </p:txBody>
      </p:sp>
      <p:sp>
        <p:nvSpPr>
          <p:cNvPr id="5" name="Marcador de posición de fecha 4"/>
          <p:cNvSpPr>
            <a:spLocks noGrp="1"/>
          </p:cNvSpPr>
          <p:nvPr>
            <p:ph type="dt" sz="half" idx="10"/>
          </p:nvPr>
        </p:nvSpPr>
        <p:spPr/>
        <p:txBody>
          <a:bodyPr/>
          <a:lstStyle/>
          <a:p>
            <a:fld id="{363EFA5E-FA76-400D-B3DC-F0BA90E6D107}" type="datetimeFigureOut">
              <a:rPr/>
              <a:pPr/>
              <a:t>19/09/2013</a:t>
            </a:fld>
            <a:endParaRPr lang="es-ES"/>
          </a:p>
        </p:txBody>
      </p:sp>
      <p:sp>
        <p:nvSpPr>
          <p:cNvPr id="6" name="Marcador de posición de pie de página 5"/>
          <p:cNvSpPr>
            <a:spLocks noGrp="1"/>
          </p:cNvSpPr>
          <p:nvPr>
            <p:ph type="ftr" sz="quarter" idx="11"/>
          </p:nvPr>
        </p:nvSpPr>
        <p:spPr/>
        <p:txBody>
          <a:bodyPr/>
          <a:lstStyle/>
          <a:p>
            <a:endParaRPr lang="es-ES"/>
          </a:p>
        </p:txBody>
      </p:sp>
      <p:sp>
        <p:nvSpPr>
          <p:cNvPr id="7" name="Marcador de posición de número de diapositiva 6"/>
          <p:cNvSpPr>
            <a:spLocks noGrp="1"/>
          </p:cNvSpPr>
          <p:nvPr>
            <p:ph type="sldNum" sz="quarter" idx="12"/>
          </p:nvPr>
        </p:nvSpPr>
        <p:spPr/>
        <p:txBody>
          <a:bodyPr/>
          <a:lstStyle/>
          <a:p>
            <a:fld id="{6D22F896-40B5-4ADD-8801-0D06FADFA095}" type="slidenum">
              <a:rPr/>
              <a:pPr/>
              <a:t>‹Nº›</a:t>
            </a:fld>
            <a:endParaRPr lang="es-ES"/>
          </a:p>
        </p:txBody>
      </p:sp>
    </p:spTree>
    <p:extLst>
      <p:ext uri="{BB962C8B-B14F-4D97-AF65-F5344CB8AC3E}">
        <p14:creationId xmlns:p14="http://schemas.microsoft.com/office/powerpoint/2010/main" xmlns="" val="261206748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p:cSld name="Vista panorámica con leyenda">
    <p:spTree>
      <p:nvGrpSpPr>
        <p:cNvPr id="1" name=""/>
        <p:cNvGrpSpPr/>
        <p:nvPr/>
      </p:nvGrpSpPr>
      <p:grpSpPr>
        <a:xfrm>
          <a:off x="0" y="0"/>
          <a:ext cx="0" cy="0"/>
          <a:chOff x="0" y="0"/>
          <a:chExt cx="0" cy="0"/>
        </a:xfrm>
      </p:grpSpPr>
      <p:pic>
        <p:nvPicPr>
          <p:cNvPr id="8" name="Imagen 7"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2" y="5928628"/>
            <a:ext cx="7828359" cy="321164"/>
          </a:xfrm>
          <a:prstGeom prst="rect">
            <a:avLst/>
          </a:prstGeom>
        </p:spPr>
      </p:pic>
      <p:pic>
        <p:nvPicPr>
          <p:cNvPr id="9" name="Imagen 8"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7939371" y="5929622"/>
            <a:ext cx="1202248" cy="144270"/>
          </a:xfrm>
          <a:prstGeom prst="rect">
            <a:avLst/>
          </a:prstGeom>
        </p:spPr>
      </p:pic>
      <p:sp>
        <p:nvSpPr>
          <p:cNvPr id="10" name="Rectángulo 9"/>
          <p:cNvSpPr/>
          <p:nvPr/>
        </p:nvSpPr>
        <p:spPr>
          <a:xfrm>
            <a:off x="2" y="4567988"/>
            <a:ext cx="7828359"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ángulo 10"/>
          <p:cNvSpPr/>
          <p:nvPr/>
        </p:nvSpPr>
        <p:spPr>
          <a:xfrm>
            <a:off x="7939371" y="4567988"/>
            <a:ext cx="1202248"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p:nvPr>
        </p:nvSpPr>
        <p:spPr>
          <a:xfrm>
            <a:off x="510244" y="4711625"/>
            <a:ext cx="7210394" cy="453051"/>
          </a:xfrm>
        </p:spPr>
        <p:txBody>
          <a:bodyPr anchor="b">
            <a:normAutofit/>
          </a:bodyPr>
          <a:lstStyle>
            <a:lvl1pPr latinLnBrk="0">
              <a:defRPr lang="es-ES" sz="2400"/>
            </a:lvl1pPr>
          </a:lstStyle>
          <a:p>
            <a:r>
              <a:rPr lang="es-ES" smtClean="0"/>
              <a:t>Haga clic para modificar el estilo de título del patrón</a:t>
            </a:r>
            <a:endParaRPr lang="es-ES"/>
          </a:p>
        </p:txBody>
      </p:sp>
      <p:sp>
        <p:nvSpPr>
          <p:cNvPr id="3" name="Marcador de posición de imagen 2"/>
          <p:cNvSpPr>
            <a:spLocks noGrp="1" noChangeAspect="1"/>
          </p:cNvSpPr>
          <p:nvPr>
            <p:ph type="pic" idx="1"/>
          </p:nvPr>
        </p:nvSpPr>
        <p:spPr>
          <a:xfrm>
            <a:off x="510244" y="609606"/>
            <a:ext cx="7210394" cy="3589575"/>
          </a:xfrm>
          <a:noFill/>
          <a:ln>
            <a:noFill/>
          </a:ln>
          <a:effectLst>
            <a:outerShdw blurRad="76200" dist="63500" dir="5040000" algn="tl" rotWithShape="0">
              <a:srgbClr val="000000">
                <a:alpha val="41000"/>
              </a:srgbClr>
            </a:outerShdw>
          </a:effectLst>
        </p:spPr>
        <p:txBody>
          <a:bodyPr anchor="t"/>
          <a:lstStyle>
            <a:lvl1pPr marL="0" indent="0" latinLnBrk="0">
              <a:buNone/>
              <a:defRPr lang="es-ES" sz="3200"/>
            </a:lvl1pPr>
            <a:lvl2pPr marL="457200" indent="0" latinLnBrk="0">
              <a:buNone/>
              <a:defRPr lang="es-ES" sz="2800"/>
            </a:lvl2pPr>
            <a:lvl3pPr marL="914400" indent="0" latinLnBrk="0">
              <a:buNone/>
              <a:defRPr lang="es-ES" sz="2400"/>
            </a:lvl3pPr>
            <a:lvl4pPr marL="1371600" indent="0" latinLnBrk="0">
              <a:buNone/>
              <a:defRPr lang="es-ES" sz="2000"/>
            </a:lvl4pPr>
            <a:lvl5pPr marL="1828800" indent="0" latinLnBrk="0">
              <a:buNone/>
              <a:defRPr lang="es-ES" sz="2000"/>
            </a:lvl5pPr>
            <a:lvl6pPr marL="2286000" indent="0" latinLnBrk="0">
              <a:buNone/>
              <a:defRPr lang="es-ES" sz="2000"/>
            </a:lvl6pPr>
            <a:lvl7pPr marL="2743200" indent="0" latinLnBrk="0">
              <a:buNone/>
              <a:defRPr lang="es-ES" sz="2000"/>
            </a:lvl7pPr>
            <a:lvl8pPr marL="3200400" indent="0" latinLnBrk="0">
              <a:buNone/>
              <a:defRPr lang="es-ES" sz="2000"/>
            </a:lvl8pPr>
            <a:lvl9pPr marL="3657600" indent="0" latinLnBrk="0">
              <a:buNone/>
              <a:defRPr lang="es-ES" sz="2000"/>
            </a:lvl9pPr>
          </a:lstStyle>
          <a:p>
            <a:r>
              <a:rPr lang="es-ES" smtClean="0"/>
              <a:t>Haga clic en el icono para agregar una imagen</a:t>
            </a:r>
            <a:endParaRPr lang="es-ES"/>
          </a:p>
        </p:txBody>
      </p:sp>
      <p:sp>
        <p:nvSpPr>
          <p:cNvPr id="4" name="Marcador de posición de texto 3"/>
          <p:cNvSpPr>
            <a:spLocks noGrp="1"/>
          </p:cNvSpPr>
          <p:nvPr>
            <p:ph type="body" sz="half" idx="2"/>
          </p:nvPr>
        </p:nvSpPr>
        <p:spPr>
          <a:xfrm>
            <a:off x="510243" y="5169592"/>
            <a:ext cx="7210397" cy="622971"/>
          </a:xfrm>
        </p:spPr>
        <p:txBody>
          <a:bodyPr/>
          <a:lstStyle>
            <a:lvl1pPr marL="0" indent="0" latinLnBrk="0">
              <a:buNone/>
              <a:defRPr lang="es-ES" sz="1600"/>
            </a:lvl1pPr>
            <a:lvl2pPr marL="457200" indent="0" latinLnBrk="0">
              <a:buNone/>
              <a:defRPr lang="es-ES" sz="1400"/>
            </a:lvl2pPr>
            <a:lvl3pPr marL="914400" indent="0" latinLnBrk="0">
              <a:buNone/>
              <a:defRPr lang="es-ES" sz="1200"/>
            </a:lvl3pPr>
            <a:lvl4pPr marL="1371600" indent="0" latinLnBrk="0">
              <a:buNone/>
              <a:defRPr lang="es-ES" sz="1000"/>
            </a:lvl4pPr>
            <a:lvl5pPr marL="1828800" indent="0" latinLnBrk="0">
              <a:buNone/>
              <a:defRPr lang="es-ES" sz="1000"/>
            </a:lvl5pPr>
            <a:lvl6pPr marL="2286000" indent="0" latinLnBrk="0">
              <a:buNone/>
              <a:defRPr lang="es-ES" sz="1000"/>
            </a:lvl6pPr>
            <a:lvl7pPr marL="2743200" indent="0" latinLnBrk="0">
              <a:buNone/>
              <a:defRPr lang="es-ES" sz="1000"/>
            </a:lvl7pPr>
            <a:lvl8pPr marL="3200400" indent="0" latinLnBrk="0">
              <a:buNone/>
              <a:defRPr lang="es-ES" sz="1000"/>
            </a:lvl8pPr>
            <a:lvl9pPr marL="3657600" indent="0" latinLnBrk="0">
              <a:buNone/>
              <a:defRPr lang="es-ES" sz="1000"/>
            </a:lvl9pPr>
          </a:lstStyle>
          <a:p>
            <a:pPr lvl="0"/>
            <a:r>
              <a:rPr lang="es-ES" smtClean="0"/>
              <a:t>Haga clic para modificar el estilo de texto del patrón</a:t>
            </a:r>
          </a:p>
        </p:txBody>
      </p:sp>
      <p:sp>
        <p:nvSpPr>
          <p:cNvPr id="5" name="Marcador de posición de fecha 4"/>
          <p:cNvSpPr>
            <a:spLocks noGrp="1"/>
          </p:cNvSpPr>
          <p:nvPr>
            <p:ph type="dt" sz="half" idx="10"/>
          </p:nvPr>
        </p:nvSpPr>
        <p:spPr/>
        <p:txBody>
          <a:bodyPr/>
          <a:lstStyle/>
          <a:p>
            <a:fld id="{446C117F-5CCF-4837-BE5F-2B92066CAFAF}" type="datetimeFigureOut">
              <a:rPr/>
              <a:pPr/>
              <a:t>19/09/2013</a:t>
            </a:fld>
            <a:endParaRPr lang="es-ES"/>
          </a:p>
        </p:txBody>
      </p:sp>
      <p:sp>
        <p:nvSpPr>
          <p:cNvPr id="6" name="Marcador de posición de pie de página 5"/>
          <p:cNvSpPr>
            <a:spLocks noGrp="1"/>
          </p:cNvSpPr>
          <p:nvPr>
            <p:ph type="ftr" sz="quarter" idx="11"/>
          </p:nvPr>
        </p:nvSpPr>
        <p:spPr/>
        <p:txBody>
          <a:bodyPr/>
          <a:lstStyle/>
          <a:p>
            <a:endParaRPr lang="es-ES"/>
          </a:p>
        </p:txBody>
      </p:sp>
      <p:sp>
        <p:nvSpPr>
          <p:cNvPr id="7" name="Marcador de posición de número de diapositiva 6"/>
          <p:cNvSpPr>
            <a:spLocks noGrp="1"/>
          </p:cNvSpPr>
          <p:nvPr>
            <p:ph type="sldNum" sz="quarter" idx="12"/>
          </p:nvPr>
        </p:nvSpPr>
        <p:spPr>
          <a:xfrm>
            <a:off x="8047096" y="4711318"/>
            <a:ext cx="865613" cy="1090789"/>
          </a:xfrm>
        </p:spPr>
        <p:txBody>
          <a:bodyPr/>
          <a:lstStyle/>
          <a:p>
            <a:fld id="{6D22F896-40B5-4ADD-8801-0D06FADFA095}" type="slidenum">
              <a:rPr/>
              <a:pPr/>
              <a:t>‹Nº›</a:t>
            </a:fld>
            <a:endParaRPr lang="es-ES"/>
          </a:p>
        </p:txBody>
      </p:sp>
    </p:spTree>
    <p:extLst>
      <p:ext uri="{BB962C8B-B14F-4D97-AF65-F5344CB8AC3E}">
        <p14:creationId xmlns:p14="http://schemas.microsoft.com/office/powerpoint/2010/main" xmlns="" val="348060752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p:cSld name="Título y leyenda">
    <p:spTree>
      <p:nvGrpSpPr>
        <p:cNvPr id="1" name=""/>
        <p:cNvGrpSpPr/>
        <p:nvPr/>
      </p:nvGrpSpPr>
      <p:grpSpPr>
        <a:xfrm>
          <a:off x="0" y="0"/>
          <a:ext cx="0" cy="0"/>
          <a:chOff x="0" y="0"/>
          <a:chExt cx="0" cy="0"/>
        </a:xfrm>
      </p:grpSpPr>
      <p:pic>
        <p:nvPicPr>
          <p:cNvPr id="8" name="Imagen 7"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2" y="5928628"/>
            <a:ext cx="7828359" cy="321164"/>
          </a:xfrm>
          <a:prstGeom prst="rect">
            <a:avLst/>
          </a:prstGeom>
        </p:spPr>
      </p:pic>
      <p:pic>
        <p:nvPicPr>
          <p:cNvPr id="9" name="Imagen 8"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7939371" y="5929622"/>
            <a:ext cx="1202248" cy="144270"/>
          </a:xfrm>
          <a:prstGeom prst="rect">
            <a:avLst/>
          </a:prstGeom>
        </p:spPr>
      </p:pic>
      <p:sp>
        <p:nvSpPr>
          <p:cNvPr id="10" name="Rectángulo 9"/>
          <p:cNvSpPr/>
          <p:nvPr/>
        </p:nvSpPr>
        <p:spPr>
          <a:xfrm>
            <a:off x="2" y="4567988"/>
            <a:ext cx="7828359"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ángulo 10"/>
          <p:cNvSpPr/>
          <p:nvPr/>
        </p:nvSpPr>
        <p:spPr>
          <a:xfrm>
            <a:off x="7939371" y="4567988"/>
            <a:ext cx="1202248"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p:nvPr>
        </p:nvSpPr>
        <p:spPr>
          <a:xfrm>
            <a:off x="510241" y="609597"/>
            <a:ext cx="7210394" cy="3592750"/>
          </a:xfrm>
        </p:spPr>
        <p:txBody>
          <a:bodyPr anchor="ctr"/>
          <a:lstStyle>
            <a:lvl1pPr latinLnBrk="0">
              <a:defRPr lang="es-ES" sz="3200"/>
            </a:lvl1pPr>
          </a:lstStyle>
          <a:p>
            <a:r>
              <a:rPr lang="es-ES" smtClean="0"/>
              <a:t>Haga clic para modificar el estilo de título del patrón</a:t>
            </a:r>
            <a:endParaRPr lang="es-ES"/>
          </a:p>
        </p:txBody>
      </p:sp>
      <p:sp>
        <p:nvSpPr>
          <p:cNvPr id="4" name="Marcador de posición de texto 3"/>
          <p:cNvSpPr>
            <a:spLocks noGrp="1"/>
          </p:cNvSpPr>
          <p:nvPr>
            <p:ph type="body" sz="half" idx="2"/>
          </p:nvPr>
        </p:nvSpPr>
        <p:spPr>
          <a:xfrm>
            <a:off x="510244" y="4711624"/>
            <a:ext cx="7210394" cy="1090789"/>
          </a:xfrm>
        </p:spPr>
        <p:txBody>
          <a:bodyPr anchor="ctr"/>
          <a:lstStyle>
            <a:lvl1pPr marL="0" indent="0" latinLnBrk="0">
              <a:buNone/>
              <a:defRPr lang="es-ES" sz="1600"/>
            </a:lvl1pPr>
            <a:lvl2pPr marL="457200" indent="0" latinLnBrk="0">
              <a:buNone/>
              <a:defRPr lang="es-ES" sz="1400"/>
            </a:lvl2pPr>
            <a:lvl3pPr marL="914400" indent="0" latinLnBrk="0">
              <a:buNone/>
              <a:defRPr lang="es-ES" sz="1200"/>
            </a:lvl3pPr>
            <a:lvl4pPr marL="1371600" indent="0" latinLnBrk="0">
              <a:buNone/>
              <a:defRPr lang="es-ES" sz="1000"/>
            </a:lvl4pPr>
            <a:lvl5pPr marL="1828800" indent="0" latinLnBrk="0">
              <a:buNone/>
              <a:defRPr lang="es-ES" sz="1000"/>
            </a:lvl5pPr>
            <a:lvl6pPr marL="2286000" indent="0" latinLnBrk="0">
              <a:buNone/>
              <a:defRPr lang="es-ES" sz="1000"/>
            </a:lvl6pPr>
            <a:lvl7pPr marL="2743200" indent="0" latinLnBrk="0">
              <a:buNone/>
              <a:defRPr lang="es-ES" sz="1000"/>
            </a:lvl7pPr>
            <a:lvl8pPr marL="3200400" indent="0" latinLnBrk="0">
              <a:buNone/>
              <a:defRPr lang="es-ES" sz="1000"/>
            </a:lvl8pPr>
            <a:lvl9pPr marL="3657600" indent="0" latinLnBrk="0">
              <a:buNone/>
              <a:defRPr lang="es-ES" sz="1000"/>
            </a:lvl9pPr>
          </a:lstStyle>
          <a:p>
            <a:pPr lvl="0"/>
            <a:r>
              <a:rPr lang="es-ES" smtClean="0"/>
              <a:t>Haga clic para modificar el estilo de texto del patrón</a:t>
            </a:r>
          </a:p>
        </p:txBody>
      </p:sp>
      <p:sp>
        <p:nvSpPr>
          <p:cNvPr id="5" name="Marcador de posición de fecha 4"/>
          <p:cNvSpPr>
            <a:spLocks noGrp="1"/>
          </p:cNvSpPr>
          <p:nvPr>
            <p:ph type="dt" sz="half" idx="10"/>
          </p:nvPr>
        </p:nvSpPr>
        <p:spPr/>
        <p:txBody>
          <a:bodyPr/>
          <a:lstStyle/>
          <a:p>
            <a:fld id="{84EB90BD-B6CE-46B7-997F-7313B992CCDC}" type="datetimeFigureOut">
              <a:rPr/>
              <a:pPr/>
              <a:t>19/09/2013</a:t>
            </a:fld>
            <a:endParaRPr lang="es-ES"/>
          </a:p>
        </p:txBody>
      </p:sp>
      <p:sp>
        <p:nvSpPr>
          <p:cNvPr id="6" name="Marcador de posición de pie de página 5"/>
          <p:cNvSpPr>
            <a:spLocks noGrp="1"/>
          </p:cNvSpPr>
          <p:nvPr>
            <p:ph type="ftr" sz="quarter" idx="11"/>
          </p:nvPr>
        </p:nvSpPr>
        <p:spPr/>
        <p:txBody>
          <a:bodyPr/>
          <a:lstStyle/>
          <a:p>
            <a:endParaRPr lang="es-ES"/>
          </a:p>
        </p:txBody>
      </p:sp>
      <p:sp>
        <p:nvSpPr>
          <p:cNvPr id="7" name="Marcador de posición de número de diapositiva 6"/>
          <p:cNvSpPr>
            <a:spLocks noGrp="1"/>
          </p:cNvSpPr>
          <p:nvPr>
            <p:ph type="sldNum" sz="quarter" idx="12"/>
          </p:nvPr>
        </p:nvSpPr>
        <p:spPr>
          <a:xfrm>
            <a:off x="8047096" y="4711624"/>
            <a:ext cx="865613" cy="1090789"/>
          </a:xfrm>
        </p:spPr>
        <p:txBody>
          <a:bodyPr/>
          <a:lstStyle/>
          <a:p>
            <a:fld id="{6D22F896-40B5-4ADD-8801-0D06FADFA095}" type="slidenum">
              <a:rPr/>
              <a:pPr/>
              <a:t>‹Nº›</a:t>
            </a:fld>
            <a:endParaRPr lang="es-ES"/>
          </a:p>
        </p:txBody>
      </p:sp>
    </p:spTree>
    <p:extLst>
      <p:ext uri="{BB962C8B-B14F-4D97-AF65-F5344CB8AC3E}">
        <p14:creationId xmlns:p14="http://schemas.microsoft.com/office/powerpoint/2010/main" xmlns="" val="187452718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p:cSld name="Cita con leyenda">
    <p:spTree>
      <p:nvGrpSpPr>
        <p:cNvPr id="1" name=""/>
        <p:cNvGrpSpPr/>
        <p:nvPr/>
      </p:nvGrpSpPr>
      <p:grpSpPr>
        <a:xfrm>
          <a:off x="0" y="0"/>
          <a:ext cx="0" cy="0"/>
          <a:chOff x="0" y="0"/>
          <a:chExt cx="0" cy="0"/>
        </a:xfrm>
      </p:grpSpPr>
      <p:pic>
        <p:nvPicPr>
          <p:cNvPr id="11" name="Imagen 10"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2" y="5928628"/>
            <a:ext cx="7828359" cy="321164"/>
          </a:xfrm>
          <a:prstGeom prst="rect">
            <a:avLst/>
          </a:prstGeom>
        </p:spPr>
      </p:pic>
      <p:pic>
        <p:nvPicPr>
          <p:cNvPr id="13" name="Imagen 12"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7939371" y="5929622"/>
            <a:ext cx="1202248" cy="144270"/>
          </a:xfrm>
          <a:prstGeom prst="rect">
            <a:avLst/>
          </a:prstGeom>
        </p:spPr>
      </p:pic>
      <p:sp>
        <p:nvSpPr>
          <p:cNvPr id="14" name="Rectángulo 13"/>
          <p:cNvSpPr/>
          <p:nvPr/>
        </p:nvSpPr>
        <p:spPr>
          <a:xfrm>
            <a:off x="2" y="4567988"/>
            <a:ext cx="7828359"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ángulo 14"/>
          <p:cNvSpPr/>
          <p:nvPr/>
        </p:nvSpPr>
        <p:spPr>
          <a:xfrm>
            <a:off x="7939371" y="4567988"/>
            <a:ext cx="1202248"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p:nvPr>
        </p:nvSpPr>
        <p:spPr>
          <a:xfrm>
            <a:off x="845892" y="609607"/>
            <a:ext cx="6539158" cy="3036061"/>
          </a:xfrm>
        </p:spPr>
        <p:txBody>
          <a:bodyPr anchor="ctr"/>
          <a:lstStyle>
            <a:lvl1pPr latinLnBrk="0">
              <a:defRPr lang="es-ES" sz="3200"/>
            </a:lvl1pPr>
          </a:lstStyle>
          <a:p>
            <a:r>
              <a:rPr lang="es-ES" smtClean="0"/>
              <a:t>Haga clic para modificar el estilo de título del patrón</a:t>
            </a:r>
            <a:endParaRPr lang="es-ES"/>
          </a:p>
        </p:txBody>
      </p:sp>
      <p:sp>
        <p:nvSpPr>
          <p:cNvPr id="12" name="Marcador de posición de texto 3"/>
          <p:cNvSpPr>
            <a:spLocks noGrp="1"/>
          </p:cNvSpPr>
          <p:nvPr>
            <p:ph type="body" sz="half" idx="13"/>
          </p:nvPr>
        </p:nvSpPr>
        <p:spPr>
          <a:xfrm>
            <a:off x="1051717" y="3653379"/>
            <a:ext cx="6117434" cy="548968"/>
          </a:xfrm>
        </p:spPr>
        <p:txBody>
          <a:bodyPr anchor="t">
            <a:normAutofit/>
          </a:bodyPr>
          <a:lstStyle>
            <a:lvl1pPr marL="0" indent="0" latinLnBrk="0">
              <a:buNone/>
              <a:defRPr lang="es-ES" sz="1400"/>
            </a:lvl1pPr>
            <a:lvl2pPr marL="457200" indent="0" latinLnBrk="0">
              <a:buNone/>
              <a:defRPr lang="es-ES" sz="1400"/>
            </a:lvl2pPr>
            <a:lvl3pPr marL="914400" indent="0" latinLnBrk="0">
              <a:buNone/>
              <a:defRPr lang="es-ES" sz="1200"/>
            </a:lvl3pPr>
            <a:lvl4pPr marL="1371600" indent="0" latinLnBrk="0">
              <a:buNone/>
              <a:defRPr lang="es-ES" sz="1000"/>
            </a:lvl4pPr>
            <a:lvl5pPr marL="1828800" indent="0" latinLnBrk="0">
              <a:buNone/>
              <a:defRPr lang="es-ES" sz="1000"/>
            </a:lvl5pPr>
            <a:lvl6pPr marL="2286000" indent="0" latinLnBrk="0">
              <a:buNone/>
              <a:defRPr lang="es-ES" sz="1000"/>
            </a:lvl6pPr>
            <a:lvl7pPr marL="2743200" indent="0" latinLnBrk="0">
              <a:buNone/>
              <a:defRPr lang="es-ES" sz="1000"/>
            </a:lvl7pPr>
            <a:lvl8pPr marL="3200400" indent="0" latinLnBrk="0">
              <a:buNone/>
              <a:defRPr lang="es-ES" sz="1000"/>
            </a:lvl8pPr>
            <a:lvl9pPr marL="3657600" indent="0" latinLnBrk="0">
              <a:buNone/>
              <a:defRPr lang="es-ES" sz="1000"/>
            </a:lvl9pPr>
          </a:lstStyle>
          <a:p>
            <a:pPr lvl="0"/>
            <a:r>
              <a:rPr lang="es-ES" smtClean="0"/>
              <a:t>Haga clic para modificar el estilo de texto del patrón</a:t>
            </a:r>
          </a:p>
        </p:txBody>
      </p:sp>
      <p:sp>
        <p:nvSpPr>
          <p:cNvPr id="4" name="Marcador de posición de texto 3"/>
          <p:cNvSpPr>
            <a:spLocks noGrp="1"/>
          </p:cNvSpPr>
          <p:nvPr>
            <p:ph type="body" sz="half" idx="2"/>
          </p:nvPr>
        </p:nvSpPr>
        <p:spPr>
          <a:xfrm>
            <a:off x="510244" y="4711624"/>
            <a:ext cx="7210394" cy="1090789"/>
          </a:xfrm>
        </p:spPr>
        <p:txBody>
          <a:bodyPr anchor="ctr">
            <a:normAutofit/>
          </a:bodyPr>
          <a:lstStyle>
            <a:lvl1pPr marL="0" indent="0" latinLnBrk="0">
              <a:buNone/>
              <a:defRPr lang="es-ES" sz="1600"/>
            </a:lvl1pPr>
            <a:lvl2pPr marL="457200" indent="0" latinLnBrk="0">
              <a:buNone/>
              <a:defRPr lang="es-ES" sz="1400"/>
            </a:lvl2pPr>
            <a:lvl3pPr marL="914400" indent="0" latinLnBrk="0">
              <a:buNone/>
              <a:defRPr lang="es-ES" sz="1200"/>
            </a:lvl3pPr>
            <a:lvl4pPr marL="1371600" indent="0" latinLnBrk="0">
              <a:buNone/>
              <a:defRPr lang="es-ES" sz="1000"/>
            </a:lvl4pPr>
            <a:lvl5pPr marL="1828800" indent="0" latinLnBrk="0">
              <a:buNone/>
              <a:defRPr lang="es-ES" sz="1000"/>
            </a:lvl5pPr>
            <a:lvl6pPr marL="2286000" indent="0" latinLnBrk="0">
              <a:buNone/>
              <a:defRPr lang="es-ES" sz="1000"/>
            </a:lvl6pPr>
            <a:lvl7pPr marL="2743200" indent="0" latinLnBrk="0">
              <a:buNone/>
              <a:defRPr lang="es-ES" sz="1000"/>
            </a:lvl7pPr>
            <a:lvl8pPr marL="3200400" indent="0" latinLnBrk="0">
              <a:buNone/>
              <a:defRPr lang="es-ES" sz="1000"/>
            </a:lvl8pPr>
            <a:lvl9pPr marL="3657600" indent="0" latinLnBrk="0">
              <a:buNone/>
              <a:defRPr lang="es-ES" sz="1000"/>
            </a:lvl9pPr>
          </a:lstStyle>
          <a:p>
            <a:pPr lvl="0"/>
            <a:r>
              <a:rPr lang="es-ES" smtClean="0"/>
              <a:t>Haga clic para modificar el estilo de texto del patrón</a:t>
            </a:r>
          </a:p>
        </p:txBody>
      </p:sp>
      <p:sp>
        <p:nvSpPr>
          <p:cNvPr id="5" name="Marcador de posición de fecha 4"/>
          <p:cNvSpPr>
            <a:spLocks noGrp="1"/>
          </p:cNvSpPr>
          <p:nvPr>
            <p:ph type="dt" sz="half" idx="10"/>
          </p:nvPr>
        </p:nvSpPr>
        <p:spPr/>
        <p:txBody>
          <a:bodyPr/>
          <a:lstStyle/>
          <a:p>
            <a:fld id="{CDB9D11F-B188-461D-B23F-39381795C052}" type="datetimeFigureOut">
              <a:rPr/>
              <a:pPr/>
              <a:t>19/09/2013</a:t>
            </a:fld>
            <a:endParaRPr lang="es-ES"/>
          </a:p>
        </p:txBody>
      </p:sp>
      <p:sp>
        <p:nvSpPr>
          <p:cNvPr id="6" name="Marcador de posición de pie de página 5"/>
          <p:cNvSpPr>
            <a:spLocks noGrp="1"/>
          </p:cNvSpPr>
          <p:nvPr>
            <p:ph type="ftr" sz="quarter" idx="11"/>
          </p:nvPr>
        </p:nvSpPr>
        <p:spPr/>
        <p:txBody>
          <a:bodyPr/>
          <a:lstStyle/>
          <a:p>
            <a:endParaRPr lang="es-ES"/>
          </a:p>
        </p:txBody>
      </p:sp>
      <p:sp>
        <p:nvSpPr>
          <p:cNvPr id="7" name="Marcador de posición de número de diapositiva 6"/>
          <p:cNvSpPr>
            <a:spLocks noGrp="1"/>
          </p:cNvSpPr>
          <p:nvPr>
            <p:ph type="sldNum" sz="quarter" idx="12"/>
          </p:nvPr>
        </p:nvSpPr>
        <p:spPr>
          <a:xfrm>
            <a:off x="8047096" y="4709934"/>
            <a:ext cx="865613" cy="1090789"/>
          </a:xfrm>
        </p:spPr>
        <p:txBody>
          <a:bodyPr/>
          <a:lstStyle/>
          <a:p>
            <a:fld id="{6D22F896-40B5-4ADD-8801-0D06FADFA095}" type="slidenum">
              <a:rPr/>
              <a:pPr/>
              <a:t>‹Nº›</a:t>
            </a:fld>
            <a:endParaRPr lang="es-ES"/>
          </a:p>
        </p:txBody>
      </p:sp>
      <p:sp>
        <p:nvSpPr>
          <p:cNvPr id="16" name="Cuadro de texto 15"/>
          <p:cNvSpPr txBox="1"/>
          <p:nvPr/>
        </p:nvSpPr>
        <p:spPr>
          <a:xfrm>
            <a:off x="437679" y="748116"/>
            <a:ext cx="457200" cy="584776"/>
          </a:xfrm>
          <a:prstGeom prst="rect">
            <a:avLst/>
          </a:prstGeom>
        </p:spPr>
        <p:txBody>
          <a:bodyPr vert="horz" lIns="91440" tIns="45720" rIns="91440" bIns="45720" rtlCol="0" anchor="ctr">
            <a:noAutofit/>
          </a:bodyPr>
          <a:lstStyle>
            <a:lvl1pPr latinLnBrk="0">
              <a:spcBef>
                <a:spcPct val="0"/>
              </a:spcBef>
              <a:buNone/>
              <a:defRPr lang="es-ES"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latinLnBrk="0">
              <a:defRPr lang="es-ES">
                <a:solidFill>
                  <a:schemeClr val="tx2"/>
                </a:solidFill>
              </a:defRPr>
            </a:lvl2pPr>
            <a:lvl3pPr latinLnBrk="0">
              <a:defRPr lang="es-ES">
                <a:solidFill>
                  <a:schemeClr val="tx2"/>
                </a:solidFill>
              </a:defRPr>
            </a:lvl3pPr>
            <a:lvl4pPr latinLnBrk="0">
              <a:defRPr lang="es-ES">
                <a:solidFill>
                  <a:schemeClr val="tx2"/>
                </a:solidFill>
              </a:defRPr>
            </a:lvl4pPr>
            <a:lvl5pPr latinLnBrk="0">
              <a:defRPr lang="es-ES">
                <a:solidFill>
                  <a:schemeClr val="tx2"/>
                </a:solidFill>
              </a:defRPr>
            </a:lvl5pPr>
            <a:lvl6pPr latinLnBrk="0">
              <a:defRPr lang="es-ES">
                <a:solidFill>
                  <a:schemeClr val="tx2"/>
                </a:solidFill>
              </a:defRPr>
            </a:lvl6pPr>
            <a:lvl7pPr latinLnBrk="0">
              <a:defRPr lang="es-ES">
                <a:solidFill>
                  <a:schemeClr val="tx2"/>
                </a:solidFill>
              </a:defRPr>
            </a:lvl7pPr>
            <a:lvl8pPr latinLnBrk="0">
              <a:defRPr lang="es-ES">
                <a:solidFill>
                  <a:schemeClr val="tx2"/>
                </a:solidFill>
              </a:defRPr>
            </a:lvl8pPr>
            <a:lvl9pPr latinLnBrk="0">
              <a:defRPr lang="es-ES">
                <a:solidFill>
                  <a:schemeClr val="tx2"/>
                </a:solidFill>
              </a:defRPr>
            </a:lvl9pPr>
          </a:lstStyle>
          <a:p>
            <a:pPr lvl="0"/>
            <a:r>
              <a:rPr lang="es-ES" sz="7200">
                <a:solidFill>
                  <a:schemeClr val="tx1"/>
                </a:solidFill>
                <a:effectLst/>
              </a:rPr>
              <a:t>“</a:t>
            </a:r>
          </a:p>
        </p:txBody>
      </p:sp>
      <p:sp>
        <p:nvSpPr>
          <p:cNvPr id="17" name="Cuadro de texto 16"/>
          <p:cNvSpPr txBox="1"/>
          <p:nvPr/>
        </p:nvSpPr>
        <p:spPr>
          <a:xfrm>
            <a:off x="7247107" y="3033524"/>
            <a:ext cx="457200" cy="584776"/>
          </a:xfrm>
          <a:prstGeom prst="rect">
            <a:avLst/>
          </a:prstGeom>
        </p:spPr>
        <p:txBody>
          <a:bodyPr vert="horz" lIns="91440" tIns="45720" rIns="91440" bIns="45720" rtlCol="0" anchor="ctr">
            <a:noAutofit/>
          </a:bodyPr>
          <a:lstStyle>
            <a:lvl1pPr latinLnBrk="0">
              <a:spcBef>
                <a:spcPct val="0"/>
              </a:spcBef>
              <a:buNone/>
              <a:defRPr lang="es-ES"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latinLnBrk="0">
              <a:defRPr lang="es-ES">
                <a:solidFill>
                  <a:schemeClr val="tx2"/>
                </a:solidFill>
              </a:defRPr>
            </a:lvl2pPr>
            <a:lvl3pPr latinLnBrk="0">
              <a:defRPr lang="es-ES">
                <a:solidFill>
                  <a:schemeClr val="tx2"/>
                </a:solidFill>
              </a:defRPr>
            </a:lvl3pPr>
            <a:lvl4pPr latinLnBrk="0">
              <a:defRPr lang="es-ES">
                <a:solidFill>
                  <a:schemeClr val="tx2"/>
                </a:solidFill>
              </a:defRPr>
            </a:lvl4pPr>
            <a:lvl5pPr latinLnBrk="0">
              <a:defRPr lang="es-ES">
                <a:solidFill>
                  <a:schemeClr val="tx2"/>
                </a:solidFill>
              </a:defRPr>
            </a:lvl5pPr>
            <a:lvl6pPr latinLnBrk="0">
              <a:defRPr lang="es-ES">
                <a:solidFill>
                  <a:schemeClr val="tx2"/>
                </a:solidFill>
              </a:defRPr>
            </a:lvl6pPr>
            <a:lvl7pPr latinLnBrk="0">
              <a:defRPr lang="es-ES">
                <a:solidFill>
                  <a:schemeClr val="tx2"/>
                </a:solidFill>
              </a:defRPr>
            </a:lvl7pPr>
            <a:lvl8pPr latinLnBrk="0">
              <a:defRPr lang="es-ES">
                <a:solidFill>
                  <a:schemeClr val="tx2"/>
                </a:solidFill>
              </a:defRPr>
            </a:lvl8pPr>
            <a:lvl9pPr latinLnBrk="0">
              <a:defRPr lang="es-ES">
                <a:solidFill>
                  <a:schemeClr val="tx2"/>
                </a:solidFill>
              </a:defRPr>
            </a:lvl9pPr>
          </a:lstStyle>
          <a:p>
            <a:pPr lvl="0" algn="r"/>
            <a:r>
              <a:rPr lang="es-ES" sz="7200">
                <a:solidFill>
                  <a:schemeClr val="tx1"/>
                </a:solidFill>
                <a:effectLst/>
              </a:rPr>
              <a:t>”</a:t>
            </a:r>
          </a:p>
        </p:txBody>
      </p:sp>
    </p:spTree>
    <p:extLst>
      <p:ext uri="{BB962C8B-B14F-4D97-AF65-F5344CB8AC3E}">
        <p14:creationId xmlns:p14="http://schemas.microsoft.com/office/powerpoint/2010/main" xmlns="" val="189702307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pic>
        <p:nvPicPr>
          <p:cNvPr id="9" name="Imagen 8"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2" y="5928628"/>
            <a:ext cx="7828359" cy="321164"/>
          </a:xfrm>
          <a:prstGeom prst="rect">
            <a:avLst/>
          </a:prstGeom>
        </p:spPr>
      </p:pic>
      <p:pic>
        <p:nvPicPr>
          <p:cNvPr id="10" name="Imagen 9"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7939371" y="5929622"/>
            <a:ext cx="1202248" cy="144270"/>
          </a:xfrm>
          <a:prstGeom prst="rect">
            <a:avLst/>
          </a:prstGeom>
        </p:spPr>
      </p:pic>
      <p:sp>
        <p:nvSpPr>
          <p:cNvPr id="11" name="Rectángulo 10"/>
          <p:cNvSpPr/>
          <p:nvPr/>
        </p:nvSpPr>
        <p:spPr>
          <a:xfrm>
            <a:off x="2" y="4567988"/>
            <a:ext cx="7828359"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ángulo 11"/>
          <p:cNvSpPr/>
          <p:nvPr/>
        </p:nvSpPr>
        <p:spPr>
          <a:xfrm>
            <a:off x="7939371" y="4567988"/>
            <a:ext cx="1202248"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p:nvPr>
        </p:nvSpPr>
        <p:spPr>
          <a:xfrm>
            <a:off x="510243" y="4711624"/>
            <a:ext cx="7210397" cy="588535"/>
          </a:xfrm>
        </p:spPr>
        <p:txBody>
          <a:bodyPr anchor="b"/>
          <a:lstStyle>
            <a:lvl1pPr latinLnBrk="0">
              <a:defRPr lang="es-ES" sz="3200"/>
            </a:lvl1pPr>
          </a:lstStyle>
          <a:p>
            <a:r>
              <a:rPr lang="es-ES" smtClean="0"/>
              <a:t>Haga clic para modificar el estilo de título del patrón</a:t>
            </a:r>
            <a:endParaRPr lang="es-ES"/>
          </a:p>
        </p:txBody>
      </p:sp>
      <p:sp>
        <p:nvSpPr>
          <p:cNvPr id="4" name="Marcador de posición de texto 3"/>
          <p:cNvSpPr>
            <a:spLocks noGrp="1"/>
          </p:cNvSpPr>
          <p:nvPr>
            <p:ph type="body" sz="half" idx="2"/>
          </p:nvPr>
        </p:nvSpPr>
        <p:spPr>
          <a:xfrm>
            <a:off x="510244" y="5300158"/>
            <a:ext cx="7210397" cy="502255"/>
          </a:xfrm>
        </p:spPr>
        <p:txBody>
          <a:bodyPr anchor="t"/>
          <a:lstStyle>
            <a:lvl1pPr marL="0" indent="0" latinLnBrk="0">
              <a:buNone/>
              <a:defRPr lang="es-ES" sz="1600"/>
            </a:lvl1pPr>
            <a:lvl2pPr marL="457200" indent="0" latinLnBrk="0">
              <a:buNone/>
              <a:defRPr lang="es-ES" sz="1400"/>
            </a:lvl2pPr>
            <a:lvl3pPr marL="914400" indent="0" latinLnBrk="0">
              <a:buNone/>
              <a:defRPr lang="es-ES" sz="1200"/>
            </a:lvl3pPr>
            <a:lvl4pPr marL="1371600" indent="0" latinLnBrk="0">
              <a:buNone/>
              <a:defRPr lang="es-ES" sz="1000"/>
            </a:lvl4pPr>
            <a:lvl5pPr marL="1828800" indent="0" latinLnBrk="0">
              <a:buNone/>
              <a:defRPr lang="es-ES" sz="1000"/>
            </a:lvl5pPr>
            <a:lvl6pPr marL="2286000" indent="0" latinLnBrk="0">
              <a:buNone/>
              <a:defRPr lang="es-ES" sz="1000"/>
            </a:lvl6pPr>
            <a:lvl7pPr marL="2743200" indent="0" latinLnBrk="0">
              <a:buNone/>
              <a:defRPr lang="es-ES" sz="1000"/>
            </a:lvl7pPr>
            <a:lvl8pPr marL="3200400" indent="0" latinLnBrk="0">
              <a:buNone/>
              <a:defRPr lang="es-ES" sz="1000"/>
            </a:lvl8pPr>
            <a:lvl9pPr marL="3657600" indent="0" latinLnBrk="0">
              <a:buNone/>
              <a:defRPr lang="es-ES" sz="1000"/>
            </a:lvl9pPr>
          </a:lstStyle>
          <a:p>
            <a:pPr lvl="0"/>
            <a:r>
              <a:rPr lang="es-ES" smtClean="0"/>
              <a:t>Haga clic para modificar el estilo de texto del patrón</a:t>
            </a:r>
          </a:p>
        </p:txBody>
      </p:sp>
      <p:sp>
        <p:nvSpPr>
          <p:cNvPr id="5" name="Marcador de posición de fecha 4"/>
          <p:cNvSpPr>
            <a:spLocks noGrp="1"/>
          </p:cNvSpPr>
          <p:nvPr>
            <p:ph type="dt" sz="half" idx="10"/>
          </p:nvPr>
        </p:nvSpPr>
        <p:spPr/>
        <p:txBody>
          <a:bodyPr/>
          <a:lstStyle/>
          <a:p>
            <a:fld id="{52E6D8D9-55A2-4063-B0F3-121F44549695}" type="datetimeFigureOut">
              <a:rPr/>
              <a:pPr/>
              <a:t>19/09/2013</a:t>
            </a:fld>
            <a:endParaRPr lang="es-ES"/>
          </a:p>
        </p:txBody>
      </p:sp>
      <p:sp>
        <p:nvSpPr>
          <p:cNvPr id="6" name="Marcador de posición de pie de página 5"/>
          <p:cNvSpPr>
            <a:spLocks noGrp="1"/>
          </p:cNvSpPr>
          <p:nvPr>
            <p:ph type="ftr" sz="quarter" idx="11"/>
          </p:nvPr>
        </p:nvSpPr>
        <p:spPr/>
        <p:txBody>
          <a:bodyPr/>
          <a:lstStyle/>
          <a:p>
            <a:endParaRPr lang="es-ES"/>
          </a:p>
        </p:txBody>
      </p:sp>
      <p:sp>
        <p:nvSpPr>
          <p:cNvPr id="7" name="Marcador de posición de número de diapositiva 6"/>
          <p:cNvSpPr>
            <a:spLocks noGrp="1"/>
          </p:cNvSpPr>
          <p:nvPr>
            <p:ph type="sldNum" sz="quarter" idx="12"/>
          </p:nvPr>
        </p:nvSpPr>
        <p:spPr>
          <a:xfrm>
            <a:off x="8047096" y="4709934"/>
            <a:ext cx="865613" cy="1090789"/>
          </a:xfrm>
        </p:spPr>
        <p:txBody>
          <a:bodyPr/>
          <a:lstStyle/>
          <a:p>
            <a:fld id="{6D22F896-40B5-4ADD-8801-0D06FADFA095}" type="slidenum">
              <a:rPr/>
              <a:pPr/>
              <a:t>‹Nº›</a:t>
            </a:fld>
            <a:endParaRPr lang="es-ES"/>
          </a:p>
        </p:txBody>
      </p:sp>
    </p:spTree>
    <p:extLst>
      <p:ext uri="{BB962C8B-B14F-4D97-AF65-F5344CB8AC3E}">
        <p14:creationId xmlns:p14="http://schemas.microsoft.com/office/powerpoint/2010/main" xmlns="" val="136864631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p:cSld name="3 columnas">
    <p:spTree>
      <p:nvGrpSpPr>
        <p:cNvPr id="1" name=""/>
        <p:cNvGrpSpPr/>
        <p:nvPr/>
      </p:nvGrpSpPr>
      <p:grpSpPr>
        <a:xfrm>
          <a:off x="0" y="0"/>
          <a:ext cx="0" cy="0"/>
          <a:chOff x="0" y="0"/>
          <a:chExt cx="0" cy="0"/>
        </a:xfrm>
      </p:grpSpPr>
      <p:pic>
        <p:nvPicPr>
          <p:cNvPr id="13" name="Imagen 12"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2" y="1970240"/>
            <a:ext cx="7828359" cy="321164"/>
          </a:xfrm>
          <a:prstGeom prst="rect">
            <a:avLst/>
          </a:prstGeom>
        </p:spPr>
      </p:pic>
      <p:pic>
        <p:nvPicPr>
          <p:cNvPr id="14" name="Imagen 13"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7939371" y="1971234"/>
            <a:ext cx="1202248" cy="144270"/>
          </a:xfrm>
          <a:prstGeom prst="rect">
            <a:avLst/>
          </a:prstGeom>
        </p:spPr>
      </p:pic>
      <p:sp>
        <p:nvSpPr>
          <p:cNvPr id="16" name="Rectángulo 15"/>
          <p:cNvSpPr/>
          <p:nvPr/>
        </p:nvSpPr>
        <p:spPr>
          <a:xfrm>
            <a:off x="2" y="609600"/>
            <a:ext cx="7828359"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ángulo 16"/>
          <p:cNvSpPr/>
          <p:nvPr/>
        </p:nvSpPr>
        <p:spPr>
          <a:xfrm>
            <a:off x="7939371" y="609600"/>
            <a:ext cx="1202248"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ítulo 1"/>
          <p:cNvSpPr>
            <a:spLocks noGrp="1"/>
          </p:cNvSpPr>
          <p:nvPr>
            <p:ph type="title"/>
          </p:nvPr>
        </p:nvSpPr>
        <p:spPr>
          <a:xfrm>
            <a:off x="501917" y="753228"/>
            <a:ext cx="7218720" cy="1080938"/>
          </a:xfrm>
        </p:spPr>
        <p:txBody>
          <a:bodyPr/>
          <a:lstStyle/>
          <a:p>
            <a:r>
              <a:rPr lang="es-ES" smtClean="0"/>
              <a:t>Haga clic para modificar el estilo de título del patrón</a:t>
            </a:r>
            <a:endParaRPr lang="es-ES"/>
          </a:p>
        </p:txBody>
      </p:sp>
      <p:sp>
        <p:nvSpPr>
          <p:cNvPr id="7" name="Marcador de posición de texto 2"/>
          <p:cNvSpPr>
            <a:spLocks noGrp="1"/>
          </p:cNvSpPr>
          <p:nvPr>
            <p:ph type="body" idx="1"/>
          </p:nvPr>
        </p:nvSpPr>
        <p:spPr>
          <a:xfrm>
            <a:off x="495709" y="2336873"/>
            <a:ext cx="2302526" cy="576262"/>
          </a:xfrm>
        </p:spPr>
        <p:txBody>
          <a:bodyPr anchor="b">
            <a:noAutofit/>
          </a:bodyPr>
          <a:lstStyle>
            <a:lvl1pPr marL="0" indent="0" latinLnBrk="0">
              <a:buNone/>
              <a:defRPr lang="es-ES" sz="2400" b="0">
                <a:solidFill>
                  <a:schemeClr val="tx1"/>
                </a:solidFill>
              </a:defRPr>
            </a:lvl1pPr>
            <a:lvl2pPr marL="457200" indent="0" latinLnBrk="0">
              <a:buNone/>
              <a:defRPr lang="es-ES" sz="2000" b="1"/>
            </a:lvl2pPr>
            <a:lvl3pPr marL="914400" indent="0" latinLnBrk="0">
              <a:buNone/>
              <a:defRPr lang="es-ES" sz="1800" b="1"/>
            </a:lvl3pPr>
            <a:lvl4pPr marL="1371600" indent="0" latinLnBrk="0">
              <a:buNone/>
              <a:defRPr lang="es-ES" sz="1600" b="1"/>
            </a:lvl4pPr>
            <a:lvl5pPr marL="1828800" indent="0" latinLnBrk="0">
              <a:buNone/>
              <a:defRPr lang="es-ES" sz="1600" b="1"/>
            </a:lvl5pPr>
            <a:lvl6pPr marL="2286000" indent="0" latinLnBrk="0">
              <a:buNone/>
              <a:defRPr lang="es-ES" sz="1600" b="1"/>
            </a:lvl6pPr>
            <a:lvl7pPr marL="2743200" indent="0" latinLnBrk="0">
              <a:buNone/>
              <a:defRPr lang="es-ES" sz="1600" b="1"/>
            </a:lvl7pPr>
            <a:lvl8pPr marL="3200400" indent="0" latinLnBrk="0">
              <a:buNone/>
              <a:defRPr lang="es-ES" sz="1600" b="1"/>
            </a:lvl8pPr>
            <a:lvl9pPr marL="3657600" indent="0" latinLnBrk="0">
              <a:buNone/>
              <a:defRPr lang="es-ES" sz="1600" b="1"/>
            </a:lvl9pPr>
          </a:lstStyle>
          <a:p>
            <a:pPr lvl="0"/>
            <a:r>
              <a:rPr lang="es-ES" smtClean="0"/>
              <a:t>Haga clic para modificar el estilo de texto del patrón</a:t>
            </a:r>
          </a:p>
        </p:txBody>
      </p:sp>
      <p:sp>
        <p:nvSpPr>
          <p:cNvPr id="8" name="Marcador de posición de texto 3"/>
          <p:cNvSpPr>
            <a:spLocks noGrp="1"/>
          </p:cNvSpPr>
          <p:nvPr>
            <p:ph type="body" sz="half" idx="15"/>
          </p:nvPr>
        </p:nvSpPr>
        <p:spPr>
          <a:xfrm>
            <a:off x="510245" y="3022682"/>
            <a:ext cx="2287277" cy="2913513"/>
          </a:xfrm>
        </p:spPr>
        <p:txBody>
          <a:bodyPr anchor="t">
            <a:normAutofit/>
          </a:bodyPr>
          <a:lstStyle>
            <a:lvl1pPr marL="0" indent="0" latinLnBrk="0">
              <a:buNone/>
              <a:defRPr lang="es-ES" sz="1400"/>
            </a:lvl1pPr>
            <a:lvl2pPr marL="457200" indent="0" latinLnBrk="0">
              <a:buNone/>
              <a:defRPr lang="es-ES" sz="1200"/>
            </a:lvl2pPr>
            <a:lvl3pPr marL="914400" indent="0" latinLnBrk="0">
              <a:buNone/>
              <a:defRPr lang="es-ES" sz="1000"/>
            </a:lvl3pPr>
            <a:lvl4pPr marL="1371600" indent="0" latinLnBrk="0">
              <a:buNone/>
              <a:defRPr lang="es-ES" sz="900"/>
            </a:lvl4pPr>
            <a:lvl5pPr marL="1828800" indent="0" latinLnBrk="0">
              <a:buNone/>
              <a:defRPr lang="es-ES" sz="900"/>
            </a:lvl5pPr>
            <a:lvl6pPr marL="2286000" indent="0" latinLnBrk="0">
              <a:buNone/>
              <a:defRPr lang="es-ES" sz="900"/>
            </a:lvl6pPr>
            <a:lvl7pPr marL="2743200" indent="0" latinLnBrk="0">
              <a:buNone/>
              <a:defRPr lang="es-ES" sz="900"/>
            </a:lvl7pPr>
            <a:lvl8pPr marL="3200400" indent="0" latinLnBrk="0">
              <a:buNone/>
              <a:defRPr lang="es-ES" sz="900"/>
            </a:lvl8pPr>
            <a:lvl9pPr marL="3657600" indent="0" latinLnBrk="0">
              <a:buNone/>
              <a:defRPr lang="es-ES" sz="900"/>
            </a:lvl9pPr>
          </a:lstStyle>
          <a:p>
            <a:pPr lvl="0"/>
            <a:r>
              <a:rPr lang="es-ES" smtClean="0"/>
              <a:t>Haga clic para modificar el estilo de texto del patrón</a:t>
            </a:r>
          </a:p>
        </p:txBody>
      </p:sp>
      <p:sp>
        <p:nvSpPr>
          <p:cNvPr id="9" name="Marcador de posición de texto 4"/>
          <p:cNvSpPr>
            <a:spLocks noGrp="1"/>
          </p:cNvSpPr>
          <p:nvPr>
            <p:ph type="body" sz="quarter" idx="3"/>
          </p:nvPr>
        </p:nvSpPr>
        <p:spPr>
          <a:xfrm>
            <a:off x="2967019" y="2336873"/>
            <a:ext cx="2297430" cy="576262"/>
          </a:xfrm>
        </p:spPr>
        <p:txBody>
          <a:bodyPr anchor="b">
            <a:noAutofit/>
          </a:bodyPr>
          <a:lstStyle>
            <a:lvl1pPr marL="0" indent="0" latinLnBrk="0">
              <a:buNone/>
              <a:defRPr lang="es-ES" sz="2400" b="0">
                <a:solidFill>
                  <a:schemeClr val="tx1"/>
                </a:solidFill>
              </a:defRPr>
            </a:lvl1pPr>
            <a:lvl2pPr marL="457200" indent="0" latinLnBrk="0">
              <a:buNone/>
              <a:defRPr lang="es-ES" sz="2000" b="1"/>
            </a:lvl2pPr>
            <a:lvl3pPr marL="914400" indent="0" latinLnBrk="0">
              <a:buNone/>
              <a:defRPr lang="es-ES" sz="1800" b="1"/>
            </a:lvl3pPr>
            <a:lvl4pPr marL="1371600" indent="0" latinLnBrk="0">
              <a:buNone/>
              <a:defRPr lang="es-ES" sz="1600" b="1"/>
            </a:lvl4pPr>
            <a:lvl5pPr marL="1828800" indent="0" latinLnBrk="0">
              <a:buNone/>
              <a:defRPr lang="es-ES" sz="1600" b="1"/>
            </a:lvl5pPr>
            <a:lvl6pPr marL="2286000" indent="0" latinLnBrk="0">
              <a:buNone/>
              <a:defRPr lang="es-ES" sz="1600" b="1"/>
            </a:lvl6pPr>
            <a:lvl7pPr marL="2743200" indent="0" latinLnBrk="0">
              <a:buNone/>
              <a:defRPr lang="es-ES" sz="1600" b="1"/>
            </a:lvl7pPr>
            <a:lvl8pPr marL="3200400" indent="0" latinLnBrk="0">
              <a:buNone/>
              <a:defRPr lang="es-ES" sz="1600" b="1"/>
            </a:lvl8pPr>
            <a:lvl9pPr marL="3657600" indent="0" latinLnBrk="0">
              <a:buNone/>
              <a:defRPr lang="es-ES" sz="1600" b="1"/>
            </a:lvl9pPr>
          </a:lstStyle>
          <a:p>
            <a:pPr lvl="0"/>
            <a:r>
              <a:rPr lang="es-ES" smtClean="0"/>
              <a:t>Haga clic para modificar el estilo de texto del patrón</a:t>
            </a:r>
          </a:p>
        </p:txBody>
      </p:sp>
      <p:sp>
        <p:nvSpPr>
          <p:cNvPr id="10" name="Marcador de posición de texto 3"/>
          <p:cNvSpPr>
            <a:spLocks noGrp="1"/>
          </p:cNvSpPr>
          <p:nvPr>
            <p:ph type="body" sz="half" idx="16"/>
          </p:nvPr>
        </p:nvSpPr>
        <p:spPr>
          <a:xfrm>
            <a:off x="2959103" y="3022682"/>
            <a:ext cx="2297430" cy="2913513"/>
          </a:xfrm>
        </p:spPr>
        <p:txBody>
          <a:bodyPr anchor="t">
            <a:normAutofit/>
          </a:bodyPr>
          <a:lstStyle>
            <a:lvl1pPr marL="0" indent="0" latinLnBrk="0">
              <a:buNone/>
              <a:defRPr lang="es-ES" sz="1400"/>
            </a:lvl1pPr>
            <a:lvl2pPr marL="457200" indent="0" latinLnBrk="0">
              <a:buNone/>
              <a:defRPr lang="es-ES" sz="1200"/>
            </a:lvl2pPr>
            <a:lvl3pPr marL="914400" indent="0" latinLnBrk="0">
              <a:buNone/>
              <a:defRPr lang="es-ES" sz="1000"/>
            </a:lvl3pPr>
            <a:lvl4pPr marL="1371600" indent="0" latinLnBrk="0">
              <a:buNone/>
              <a:defRPr lang="es-ES" sz="900"/>
            </a:lvl4pPr>
            <a:lvl5pPr marL="1828800" indent="0" latinLnBrk="0">
              <a:buNone/>
              <a:defRPr lang="es-ES" sz="900"/>
            </a:lvl5pPr>
            <a:lvl6pPr marL="2286000" indent="0" latinLnBrk="0">
              <a:buNone/>
              <a:defRPr lang="es-ES" sz="900"/>
            </a:lvl6pPr>
            <a:lvl7pPr marL="2743200" indent="0" latinLnBrk="0">
              <a:buNone/>
              <a:defRPr lang="es-ES" sz="900"/>
            </a:lvl7pPr>
            <a:lvl8pPr marL="3200400" indent="0" latinLnBrk="0">
              <a:buNone/>
              <a:defRPr lang="es-ES" sz="900"/>
            </a:lvl8pPr>
            <a:lvl9pPr marL="3657600" indent="0" latinLnBrk="0">
              <a:buNone/>
              <a:defRPr lang="es-ES" sz="900"/>
            </a:lvl9pPr>
          </a:lstStyle>
          <a:p>
            <a:pPr lvl="0"/>
            <a:r>
              <a:rPr lang="es-ES" smtClean="0"/>
              <a:t>Haga clic para modificar el estilo de texto del patrón</a:t>
            </a:r>
          </a:p>
        </p:txBody>
      </p:sp>
      <p:sp>
        <p:nvSpPr>
          <p:cNvPr id="11" name="Marcador de posición de texto 4"/>
          <p:cNvSpPr>
            <a:spLocks noGrp="1"/>
          </p:cNvSpPr>
          <p:nvPr>
            <p:ph type="body" sz="quarter" idx="13"/>
          </p:nvPr>
        </p:nvSpPr>
        <p:spPr>
          <a:xfrm>
            <a:off x="5418121" y="2336873"/>
            <a:ext cx="2302519" cy="576262"/>
          </a:xfrm>
        </p:spPr>
        <p:txBody>
          <a:bodyPr anchor="b">
            <a:noAutofit/>
          </a:bodyPr>
          <a:lstStyle>
            <a:lvl1pPr marL="0" indent="0" latinLnBrk="0">
              <a:buNone/>
              <a:defRPr lang="es-ES" sz="2400" b="0">
                <a:solidFill>
                  <a:schemeClr val="tx1"/>
                </a:solidFill>
              </a:defRPr>
            </a:lvl1pPr>
            <a:lvl2pPr marL="457200" indent="0" latinLnBrk="0">
              <a:buNone/>
              <a:defRPr lang="es-ES" sz="2000" b="1"/>
            </a:lvl2pPr>
            <a:lvl3pPr marL="914400" indent="0" latinLnBrk="0">
              <a:buNone/>
              <a:defRPr lang="es-ES" sz="1800" b="1"/>
            </a:lvl3pPr>
            <a:lvl4pPr marL="1371600" indent="0" latinLnBrk="0">
              <a:buNone/>
              <a:defRPr lang="es-ES" sz="1600" b="1"/>
            </a:lvl4pPr>
            <a:lvl5pPr marL="1828800" indent="0" latinLnBrk="0">
              <a:buNone/>
              <a:defRPr lang="es-ES" sz="1600" b="1"/>
            </a:lvl5pPr>
            <a:lvl6pPr marL="2286000" indent="0" latinLnBrk="0">
              <a:buNone/>
              <a:defRPr lang="es-ES" sz="1600" b="1"/>
            </a:lvl6pPr>
            <a:lvl7pPr marL="2743200" indent="0" latinLnBrk="0">
              <a:buNone/>
              <a:defRPr lang="es-ES" sz="1600" b="1"/>
            </a:lvl7pPr>
            <a:lvl8pPr marL="3200400" indent="0" latinLnBrk="0">
              <a:buNone/>
              <a:defRPr lang="es-ES" sz="1600" b="1"/>
            </a:lvl8pPr>
            <a:lvl9pPr marL="3657600" indent="0" latinLnBrk="0">
              <a:buNone/>
              <a:defRPr lang="es-ES" sz="1600" b="1"/>
            </a:lvl9pPr>
          </a:lstStyle>
          <a:p>
            <a:pPr lvl="0"/>
            <a:r>
              <a:rPr lang="es-ES" smtClean="0"/>
              <a:t>Haga clic para modificar el estilo de texto del patrón</a:t>
            </a:r>
          </a:p>
        </p:txBody>
      </p:sp>
      <p:sp>
        <p:nvSpPr>
          <p:cNvPr id="12" name="Marcador de posición de texto 3"/>
          <p:cNvSpPr>
            <a:spLocks noGrp="1"/>
          </p:cNvSpPr>
          <p:nvPr>
            <p:ph type="body" sz="half" idx="17"/>
          </p:nvPr>
        </p:nvSpPr>
        <p:spPr>
          <a:xfrm>
            <a:off x="5418121" y="3022682"/>
            <a:ext cx="2302519" cy="2913513"/>
          </a:xfrm>
        </p:spPr>
        <p:txBody>
          <a:bodyPr anchor="t">
            <a:normAutofit/>
          </a:bodyPr>
          <a:lstStyle>
            <a:lvl1pPr marL="0" indent="0" latinLnBrk="0">
              <a:buNone/>
              <a:defRPr lang="es-ES" sz="1400"/>
            </a:lvl1pPr>
            <a:lvl2pPr marL="457200" indent="0" latinLnBrk="0">
              <a:buNone/>
              <a:defRPr lang="es-ES" sz="1200"/>
            </a:lvl2pPr>
            <a:lvl3pPr marL="914400" indent="0" latinLnBrk="0">
              <a:buNone/>
              <a:defRPr lang="es-ES" sz="1000"/>
            </a:lvl3pPr>
            <a:lvl4pPr marL="1371600" indent="0" latinLnBrk="0">
              <a:buNone/>
              <a:defRPr lang="es-ES" sz="900"/>
            </a:lvl4pPr>
            <a:lvl5pPr marL="1828800" indent="0" latinLnBrk="0">
              <a:buNone/>
              <a:defRPr lang="es-ES" sz="900"/>
            </a:lvl5pPr>
            <a:lvl6pPr marL="2286000" indent="0" latinLnBrk="0">
              <a:buNone/>
              <a:defRPr lang="es-ES" sz="900"/>
            </a:lvl6pPr>
            <a:lvl7pPr marL="2743200" indent="0" latinLnBrk="0">
              <a:buNone/>
              <a:defRPr lang="es-ES" sz="900"/>
            </a:lvl7pPr>
            <a:lvl8pPr marL="3200400" indent="0" latinLnBrk="0">
              <a:buNone/>
              <a:defRPr lang="es-ES" sz="900"/>
            </a:lvl8pPr>
            <a:lvl9pPr marL="3657600" indent="0" latinLnBrk="0">
              <a:buNone/>
              <a:defRPr lang="es-ES" sz="900"/>
            </a:lvl9pPr>
          </a:lstStyle>
          <a:p>
            <a:pPr lvl="0"/>
            <a:r>
              <a:rPr lang="es-ES" smtClean="0"/>
              <a:t>Haga clic para modificar el estilo de texto del patrón</a:t>
            </a:r>
          </a:p>
        </p:txBody>
      </p:sp>
      <p:sp>
        <p:nvSpPr>
          <p:cNvPr id="3" name="Marcador de posición de fecha 2"/>
          <p:cNvSpPr>
            <a:spLocks noGrp="1"/>
          </p:cNvSpPr>
          <p:nvPr>
            <p:ph type="dt" sz="half" idx="10"/>
          </p:nvPr>
        </p:nvSpPr>
        <p:spPr/>
        <p:txBody>
          <a:bodyPr/>
          <a:lstStyle/>
          <a:p>
            <a:fld id="{D4B24536-994D-4021-A283-9F449C0DB509}" type="datetimeFigureOut">
              <a:rPr/>
              <a:pPr/>
              <a:t>19/09/2013</a:t>
            </a:fld>
            <a:endParaRPr lang="es-ES"/>
          </a:p>
        </p:txBody>
      </p:sp>
      <p:sp>
        <p:nvSpPr>
          <p:cNvPr id="4" name="Marcador de posición de pie de página 3"/>
          <p:cNvSpPr>
            <a:spLocks noGrp="1"/>
          </p:cNvSpPr>
          <p:nvPr>
            <p:ph type="ftr" sz="quarter" idx="11"/>
          </p:nvPr>
        </p:nvSpPr>
        <p:spPr/>
        <p:txBody>
          <a:bodyPr/>
          <a:lstStyle/>
          <a:p>
            <a:endParaRPr lang="es-ES"/>
          </a:p>
        </p:txBody>
      </p:sp>
      <p:sp>
        <p:nvSpPr>
          <p:cNvPr id="5" name="Marcador de posición de número de diapositiva 4"/>
          <p:cNvSpPr>
            <a:spLocks noGrp="1"/>
          </p:cNvSpPr>
          <p:nvPr>
            <p:ph type="sldNum" sz="quarter" idx="12"/>
          </p:nvPr>
        </p:nvSpPr>
        <p:spPr/>
        <p:txBody>
          <a:bodyPr/>
          <a:lstStyle/>
          <a:p>
            <a:fld id="{6D22F896-40B5-4ADD-8801-0D06FADFA095}" type="slidenum">
              <a:rPr/>
              <a:pPr/>
              <a:t>‹Nº›</a:t>
            </a:fld>
            <a:endParaRPr lang="es-ES"/>
          </a:p>
        </p:txBody>
      </p:sp>
    </p:spTree>
    <p:extLst>
      <p:ext uri="{BB962C8B-B14F-4D97-AF65-F5344CB8AC3E}">
        <p14:creationId xmlns:p14="http://schemas.microsoft.com/office/powerpoint/2010/main" xmlns="" val="14351782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p:cSld name="Columna de 3 imágenes">
    <p:spTree>
      <p:nvGrpSpPr>
        <p:cNvPr id="1" name=""/>
        <p:cNvGrpSpPr/>
        <p:nvPr/>
      </p:nvGrpSpPr>
      <p:grpSpPr>
        <a:xfrm>
          <a:off x="0" y="0"/>
          <a:ext cx="0" cy="0"/>
          <a:chOff x="0" y="0"/>
          <a:chExt cx="0" cy="0"/>
        </a:xfrm>
      </p:grpSpPr>
      <p:pic>
        <p:nvPicPr>
          <p:cNvPr id="15" name="Imagen 14"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2" y="1970240"/>
            <a:ext cx="7828359" cy="321164"/>
          </a:xfrm>
          <a:prstGeom prst="rect">
            <a:avLst/>
          </a:prstGeom>
        </p:spPr>
      </p:pic>
      <p:pic>
        <p:nvPicPr>
          <p:cNvPr id="16" name="Imagen 15"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7939371" y="1971234"/>
            <a:ext cx="1202248" cy="144270"/>
          </a:xfrm>
          <a:prstGeom prst="rect">
            <a:avLst/>
          </a:prstGeom>
        </p:spPr>
      </p:pic>
      <p:sp>
        <p:nvSpPr>
          <p:cNvPr id="17" name="Rectángulo 16"/>
          <p:cNvSpPr/>
          <p:nvPr/>
        </p:nvSpPr>
        <p:spPr>
          <a:xfrm>
            <a:off x="2" y="609600"/>
            <a:ext cx="7828359"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ángulo 17"/>
          <p:cNvSpPr/>
          <p:nvPr/>
        </p:nvSpPr>
        <p:spPr>
          <a:xfrm>
            <a:off x="7939371" y="609600"/>
            <a:ext cx="1202248"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ítulo 1"/>
          <p:cNvSpPr>
            <a:spLocks noGrp="1"/>
          </p:cNvSpPr>
          <p:nvPr>
            <p:ph type="title"/>
          </p:nvPr>
        </p:nvSpPr>
        <p:spPr>
          <a:xfrm>
            <a:off x="510242" y="753228"/>
            <a:ext cx="7210395" cy="1080938"/>
          </a:xfrm>
        </p:spPr>
        <p:txBody>
          <a:bodyPr/>
          <a:lstStyle/>
          <a:p>
            <a:r>
              <a:rPr lang="es-ES" smtClean="0"/>
              <a:t>Haga clic para modificar el estilo de título del patrón</a:t>
            </a:r>
            <a:endParaRPr lang="es-ES"/>
          </a:p>
        </p:txBody>
      </p:sp>
      <p:sp>
        <p:nvSpPr>
          <p:cNvPr id="19" name="Marcador de posición de texto 2"/>
          <p:cNvSpPr>
            <a:spLocks noGrp="1"/>
          </p:cNvSpPr>
          <p:nvPr>
            <p:ph type="body" idx="1"/>
          </p:nvPr>
        </p:nvSpPr>
        <p:spPr>
          <a:xfrm>
            <a:off x="510243" y="4297503"/>
            <a:ext cx="2287279" cy="576262"/>
          </a:xfrm>
        </p:spPr>
        <p:txBody>
          <a:bodyPr anchor="b">
            <a:noAutofit/>
          </a:bodyPr>
          <a:lstStyle>
            <a:lvl1pPr marL="0" indent="0" latinLnBrk="0">
              <a:buNone/>
              <a:defRPr lang="es-ES" sz="2400" b="0">
                <a:solidFill>
                  <a:schemeClr val="tx1"/>
                </a:solidFill>
              </a:defRPr>
            </a:lvl1pPr>
            <a:lvl2pPr marL="457200" indent="0" latinLnBrk="0">
              <a:buNone/>
              <a:defRPr lang="es-ES" sz="2000" b="1"/>
            </a:lvl2pPr>
            <a:lvl3pPr marL="914400" indent="0" latinLnBrk="0">
              <a:buNone/>
              <a:defRPr lang="es-ES" sz="1800" b="1"/>
            </a:lvl3pPr>
            <a:lvl4pPr marL="1371600" indent="0" latinLnBrk="0">
              <a:buNone/>
              <a:defRPr lang="es-ES" sz="1600" b="1"/>
            </a:lvl4pPr>
            <a:lvl5pPr marL="1828800" indent="0" latinLnBrk="0">
              <a:buNone/>
              <a:defRPr lang="es-ES" sz="1600" b="1"/>
            </a:lvl5pPr>
            <a:lvl6pPr marL="2286000" indent="0" latinLnBrk="0">
              <a:buNone/>
              <a:defRPr lang="es-ES" sz="1600" b="1"/>
            </a:lvl6pPr>
            <a:lvl7pPr marL="2743200" indent="0" latinLnBrk="0">
              <a:buNone/>
              <a:defRPr lang="es-ES" sz="1600" b="1"/>
            </a:lvl7pPr>
            <a:lvl8pPr marL="3200400" indent="0" latinLnBrk="0">
              <a:buNone/>
              <a:defRPr lang="es-ES" sz="1600" b="1"/>
            </a:lvl8pPr>
            <a:lvl9pPr marL="3657600" indent="0" latinLnBrk="0">
              <a:buNone/>
              <a:defRPr lang="es-ES" sz="1600" b="1"/>
            </a:lvl9pPr>
          </a:lstStyle>
          <a:p>
            <a:pPr lvl="0"/>
            <a:r>
              <a:rPr lang="es-ES" smtClean="0"/>
              <a:t>Haga clic para modificar el estilo de texto del patrón</a:t>
            </a:r>
          </a:p>
        </p:txBody>
      </p:sp>
      <p:sp>
        <p:nvSpPr>
          <p:cNvPr id="20" name="Marcador de posición de imagen 2"/>
          <p:cNvSpPr>
            <a:spLocks noGrp="1" noChangeAspect="1"/>
          </p:cNvSpPr>
          <p:nvPr>
            <p:ph type="pic" idx="15"/>
          </p:nvPr>
        </p:nvSpPr>
        <p:spPr>
          <a:xfrm>
            <a:off x="510243" y="2336873"/>
            <a:ext cx="2287279"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latinLnBrk="0">
              <a:buNone/>
              <a:defRPr lang="es-ES" sz="1600"/>
            </a:lvl1pPr>
            <a:lvl2pPr marL="457200" indent="0" latinLnBrk="0">
              <a:buNone/>
              <a:defRPr lang="es-ES" sz="1600"/>
            </a:lvl2pPr>
            <a:lvl3pPr marL="914400" indent="0" latinLnBrk="0">
              <a:buNone/>
              <a:defRPr lang="es-ES" sz="1600"/>
            </a:lvl3pPr>
            <a:lvl4pPr marL="1371600" indent="0" latinLnBrk="0">
              <a:buNone/>
              <a:defRPr lang="es-ES" sz="1600"/>
            </a:lvl4pPr>
            <a:lvl5pPr marL="1828800" indent="0" latinLnBrk="0">
              <a:buNone/>
              <a:defRPr lang="es-ES" sz="1600"/>
            </a:lvl5pPr>
            <a:lvl6pPr marL="2286000" indent="0" latinLnBrk="0">
              <a:buNone/>
              <a:defRPr lang="es-ES" sz="1600"/>
            </a:lvl6pPr>
            <a:lvl7pPr marL="2743200" indent="0" latinLnBrk="0">
              <a:buNone/>
              <a:defRPr lang="es-ES" sz="1600"/>
            </a:lvl7pPr>
            <a:lvl8pPr marL="3200400" indent="0" latinLnBrk="0">
              <a:buNone/>
              <a:defRPr lang="es-ES" sz="1600"/>
            </a:lvl8pPr>
            <a:lvl9pPr marL="3657600" indent="0" latinLnBrk="0">
              <a:buNone/>
              <a:defRPr lang="es-ES" sz="1600"/>
            </a:lvl9pPr>
          </a:lstStyle>
          <a:p>
            <a:r>
              <a:rPr lang="es-ES" smtClean="0"/>
              <a:t>Haga clic en el icono para agregar una imagen</a:t>
            </a:r>
            <a:endParaRPr lang="es-ES"/>
          </a:p>
        </p:txBody>
      </p:sp>
      <p:sp>
        <p:nvSpPr>
          <p:cNvPr id="21" name="Marcador de posición de texto 3"/>
          <p:cNvSpPr>
            <a:spLocks noGrp="1"/>
          </p:cNvSpPr>
          <p:nvPr>
            <p:ph type="body" sz="half" idx="18"/>
          </p:nvPr>
        </p:nvSpPr>
        <p:spPr>
          <a:xfrm>
            <a:off x="510243" y="4873765"/>
            <a:ext cx="2287279" cy="1062422"/>
          </a:xfrm>
        </p:spPr>
        <p:txBody>
          <a:bodyPr anchor="t">
            <a:normAutofit/>
          </a:bodyPr>
          <a:lstStyle>
            <a:lvl1pPr marL="0" indent="0" latinLnBrk="0">
              <a:buNone/>
              <a:defRPr lang="es-ES" sz="1400"/>
            </a:lvl1pPr>
            <a:lvl2pPr marL="457200" indent="0" latinLnBrk="0">
              <a:buNone/>
              <a:defRPr lang="es-ES" sz="1200"/>
            </a:lvl2pPr>
            <a:lvl3pPr marL="914400" indent="0" latinLnBrk="0">
              <a:buNone/>
              <a:defRPr lang="es-ES" sz="1000"/>
            </a:lvl3pPr>
            <a:lvl4pPr marL="1371600" indent="0" latinLnBrk="0">
              <a:buNone/>
              <a:defRPr lang="es-ES" sz="900"/>
            </a:lvl4pPr>
            <a:lvl5pPr marL="1828800" indent="0" latinLnBrk="0">
              <a:buNone/>
              <a:defRPr lang="es-ES" sz="900"/>
            </a:lvl5pPr>
            <a:lvl6pPr marL="2286000" indent="0" latinLnBrk="0">
              <a:buNone/>
              <a:defRPr lang="es-ES" sz="900"/>
            </a:lvl6pPr>
            <a:lvl7pPr marL="2743200" indent="0" latinLnBrk="0">
              <a:buNone/>
              <a:defRPr lang="es-ES" sz="900"/>
            </a:lvl7pPr>
            <a:lvl8pPr marL="3200400" indent="0" latinLnBrk="0">
              <a:buNone/>
              <a:defRPr lang="es-ES" sz="900"/>
            </a:lvl8pPr>
            <a:lvl9pPr marL="3657600" indent="0" latinLnBrk="0">
              <a:buNone/>
              <a:defRPr lang="es-ES" sz="900"/>
            </a:lvl9pPr>
          </a:lstStyle>
          <a:p>
            <a:pPr lvl="0"/>
            <a:r>
              <a:rPr lang="es-ES" smtClean="0"/>
              <a:t>Haga clic para modificar el estilo de texto del patrón</a:t>
            </a:r>
          </a:p>
        </p:txBody>
      </p:sp>
      <p:sp>
        <p:nvSpPr>
          <p:cNvPr id="22" name="Marcador de posición de texto 4"/>
          <p:cNvSpPr>
            <a:spLocks noGrp="1"/>
          </p:cNvSpPr>
          <p:nvPr>
            <p:ph type="body" sz="quarter" idx="3"/>
          </p:nvPr>
        </p:nvSpPr>
        <p:spPr>
          <a:xfrm>
            <a:off x="2959103" y="4297503"/>
            <a:ext cx="2297430" cy="576262"/>
          </a:xfrm>
        </p:spPr>
        <p:txBody>
          <a:bodyPr anchor="b">
            <a:noAutofit/>
          </a:bodyPr>
          <a:lstStyle>
            <a:lvl1pPr marL="0" indent="0" latinLnBrk="0">
              <a:buNone/>
              <a:defRPr lang="es-ES" sz="2400" b="0">
                <a:solidFill>
                  <a:schemeClr val="tx1"/>
                </a:solidFill>
              </a:defRPr>
            </a:lvl1pPr>
            <a:lvl2pPr marL="457200" indent="0" latinLnBrk="0">
              <a:buNone/>
              <a:defRPr lang="es-ES" sz="2000" b="1"/>
            </a:lvl2pPr>
            <a:lvl3pPr marL="914400" indent="0" latinLnBrk="0">
              <a:buNone/>
              <a:defRPr lang="es-ES" sz="1800" b="1"/>
            </a:lvl3pPr>
            <a:lvl4pPr marL="1371600" indent="0" latinLnBrk="0">
              <a:buNone/>
              <a:defRPr lang="es-ES" sz="1600" b="1"/>
            </a:lvl4pPr>
            <a:lvl5pPr marL="1828800" indent="0" latinLnBrk="0">
              <a:buNone/>
              <a:defRPr lang="es-ES" sz="1600" b="1"/>
            </a:lvl5pPr>
            <a:lvl6pPr marL="2286000" indent="0" latinLnBrk="0">
              <a:buNone/>
              <a:defRPr lang="es-ES" sz="1600" b="1"/>
            </a:lvl6pPr>
            <a:lvl7pPr marL="2743200" indent="0" latinLnBrk="0">
              <a:buNone/>
              <a:defRPr lang="es-ES" sz="1600" b="1"/>
            </a:lvl7pPr>
            <a:lvl8pPr marL="3200400" indent="0" latinLnBrk="0">
              <a:buNone/>
              <a:defRPr lang="es-ES" sz="1600" b="1"/>
            </a:lvl8pPr>
            <a:lvl9pPr marL="3657600" indent="0" latinLnBrk="0">
              <a:buNone/>
              <a:defRPr lang="es-ES" sz="1600" b="1"/>
            </a:lvl9pPr>
          </a:lstStyle>
          <a:p>
            <a:pPr lvl="0"/>
            <a:r>
              <a:rPr lang="es-ES" smtClean="0"/>
              <a:t>Haga clic para modificar el estilo de texto del patrón</a:t>
            </a:r>
          </a:p>
        </p:txBody>
      </p:sp>
      <p:sp>
        <p:nvSpPr>
          <p:cNvPr id="23" name="Marcador de posición de imagen 2"/>
          <p:cNvSpPr>
            <a:spLocks noGrp="1" noChangeAspect="1"/>
          </p:cNvSpPr>
          <p:nvPr>
            <p:ph type="pic" idx="21"/>
          </p:nvPr>
        </p:nvSpPr>
        <p:spPr>
          <a:xfrm>
            <a:off x="2959103" y="2336873"/>
            <a:ext cx="229743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latinLnBrk="0">
              <a:buNone/>
              <a:defRPr lang="es-ES" sz="1600"/>
            </a:lvl1pPr>
            <a:lvl2pPr marL="457200" indent="0" latinLnBrk="0">
              <a:buNone/>
              <a:defRPr lang="es-ES" sz="1600"/>
            </a:lvl2pPr>
            <a:lvl3pPr marL="914400" indent="0" latinLnBrk="0">
              <a:buNone/>
              <a:defRPr lang="es-ES" sz="1600"/>
            </a:lvl3pPr>
            <a:lvl4pPr marL="1371600" indent="0" latinLnBrk="0">
              <a:buNone/>
              <a:defRPr lang="es-ES" sz="1600"/>
            </a:lvl4pPr>
            <a:lvl5pPr marL="1828800" indent="0" latinLnBrk="0">
              <a:buNone/>
              <a:defRPr lang="es-ES" sz="1600"/>
            </a:lvl5pPr>
            <a:lvl6pPr marL="2286000" indent="0" latinLnBrk="0">
              <a:buNone/>
              <a:defRPr lang="es-ES" sz="1600"/>
            </a:lvl6pPr>
            <a:lvl7pPr marL="2743200" indent="0" latinLnBrk="0">
              <a:buNone/>
              <a:defRPr lang="es-ES" sz="1600"/>
            </a:lvl7pPr>
            <a:lvl8pPr marL="3200400" indent="0" latinLnBrk="0">
              <a:buNone/>
              <a:defRPr lang="es-ES" sz="1600"/>
            </a:lvl8pPr>
            <a:lvl9pPr marL="3657600" indent="0" latinLnBrk="0">
              <a:buNone/>
              <a:defRPr lang="es-ES" sz="1600"/>
            </a:lvl9pPr>
          </a:lstStyle>
          <a:p>
            <a:r>
              <a:rPr lang="es-ES" smtClean="0"/>
              <a:t>Haga clic en el icono para agregar una imagen</a:t>
            </a:r>
            <a:endParaRPr lang="es-ES"/>
          </a:p>
        </p:txBody>
      </p:sp>
      <p:sp>
        <p:nvSpPr>
          <p:cNvPr id="24" name="Marcador de posición de texto 3"/>
          <p:cNvSpPr>
            <a:spLocks noGrp="1"/>
          </p:cNvSpPr>
          <p:nvPr>
            <p:ph type="body" sz="half" idx="19"/>
          </p:nvPr>
        </p:nvSpPr>
        <p:spPr>
          <a:xfrm>
            <a:off x="2958092" y="4873764"/>
            <a:ext cx="2300473" cy="1062422"/>
          </a:xfrm>
        </p:spPr>
        <p:txBody>
          <a:bodyPr anchor="t">
            <a:normAutofit/>
          </a:bodyPr>
          <a:lstStyle>
            <a:lvl1pPr marL="0" indent="0" latinLnBrk="0">
              <a:buNone/>
              <a:defRPr lang="es-ES" sz="1400"/>
            </a:lvl1pPr>
            <a:lvl2pPr marL="457200" indent="0" latinLnBrk="0">
              <a:buNone/>
              <a:defRPr lang="es-ES" sz="1200"/>
            </a:lvl2pPr>
            <a:lvl3pPr marL="914400" indent="0" latinLnBrk="0">
              <a:buNone/>
              <a:defRPr lang="es-ES" sz="1000"/>
            </a:lvl3pPr>
            <a:lvl4pPr marL="1371600" indent="0" latinLnBrk="0">
              <a:buNone/>
              <a:defRPr lang="es-ES" sz="900"/>
            </a:lvl4pPr>
            <a:lvl5pPr marL="1828800" indent="0" latinLnBrk="0">
              <a:buNone/>
              <a:defRPr lang="es-ES" sz="900"/>
            </a:lvl5pPr>
            <a:lvl6pPr marL="2286000" indent="0" latinLnBrk="0">
              <a:buNone/>
              <a:defRPr lang="es-ES" sz="900"/>
            </a:lvl6pPr>
            <a:lvl7pPr marL="2743200" indent="0" latinLnBrk="0">
              <a:buNone/>
              <a:defRPr lang="es-ES" sz="900"/>
            </a:lvl7pPr>
            <a:lvl8pPr marL="3200400" indent="0" latinLnBrk="0">
              <a:buNone/>
              <a:defRPr lang="es-ES" sz="900"/>
            </a:lvl8pPr>
            <a:lvl9pPr marL="3657600" indent="0" latinLnBrk="0">
              <a:buNone/>
              <a:defRPr lang="es-ES" sz="900"/>
            </a:lvl9pPr>
          </a:lstStyle>
          <a:p>
            <a:pPr lvl="0"/>
            <a:r>
              <a:rPr lang="es-ES" smtClean="0"/>
              <a:t>Haga clic para modificar el estilo de texto del patrón</a:t>
            </a:r>
          </a:p>
        </p:txBody>
      </p:sp>
      <p:sp>
        <p:nvSpPr>
          <p:cNvPr id="25" name="Marcador de posición de texto 4"/>
          <p:cNvSpPr>
            <a:spLocks noGrp="1"/>
          </p:cNvSpPr>
          <p:nvPr>
            <p:ph type="body" sz="quarter" idx="13"/>
          </p:nvPr>
        </p:nvSpPr>
        <p:spPr>
          <a:xfrm>
            <a:off x="5423013" y="4297503"/>
            <a:ext cx="2297629" cy="576262"/>
          </a:xfrm>
        </p:spPr>
        <p:txBody>
          <a:bodyPr anchor="b">
            <a:noAutofit/>
          </a:bodyPr>
          <a:lstStyle>
            <a:lvl1pPr marL="0" indent="0" latinLnBrk="0">
              <a:buNone/>
              <a:defRPr lang="es-ES" sz="2400" b="0">
                <a:solidFill>
                  <a:schemeClr val="tx1"/>
                </a:solidFill>
              </a:defRPr>
            </a:lvl1pPr>
            <a:lvl2pPr marL="457200" indent="0" latinLnBrk="0">
              <a:buNone/>
              <a:defRPr lang="es-ES" sz="2000" b="1"/>
            </a:lvl2pPr>
            <a:lvl3pPr marL="914400" indent="0" latinLnBrk="0">
              <a:buNone/>
              <a:defRPr lang="es-ES" sz="1800" b="1"/>
            </a:lvl3pPr>
            <a:lvl4pPr marL="1371600" indent="0" latinLnBrk="0">
              <a:buNone/>
              <a:defRPr lang="es-ES" sz="1600" b="1"/>
            </a:lvl4pPr>
            <a:lvl5pPr marL="1828800" indent="0" latinLnBrk="0">
              <a:buNone/>
              <a:defRPr lang="es-ES" sz="1600" b="1"/>
            </a:lvl5pPr>
            <a:lvl6pPr marL="2286000" indent="0" latinLnBrk="0">
              <a:buNone/>
              <a:defRPr lang="es-ES" sz="1600" b="1"/>
            </a:lvl6pPr>
            <a:lvl7pPr marL="2743200" indent="0" latinLnBrk="0">
              <a:buNone/>
              <a:defRPr lang="es-ES" sz="1600" b="1"/>
            </a:lvl7pPr>
            <a:lvl8pPr marL="3200400" indent="0" latinLnBrk="0">
              <a:buNone/>
              <a:defRPr lang="es-ES" sz="1600" b="1"/>
            </a:lvl8pPr>
            <a:lvl9pPr marL="3657600" indent="0" latinLnBrk="0">
              <a:buNone/>
              <a:defRPr lang="es-ES" sz="1600" b="1"/>
            </a:lvl9pPr>
          </a:lstStyle>
          <a:p>
            <a:pPr lvl="0"/>
            <a:r>
              <a:rPr lang="es-ES" smtClean="0"/>
              <a:t>Haga clic para modificar el estilo de texto del patrón</a:t>
            </a:r>
          </a:p>
        </p:txBody>
      </p:sp>
      <p:sp>
        <p:nvSpPr>
          <p:cNvPr id="26" name="Marcador de posición de imagen 2"/>
          <p:cNvSpPr>
            <a:spLocks noGrp="1" noChangeAspect="1"/>
          </p:cNvSpPr>
          <p:nvPr>
            <p:ph type="pic" idx="22"/>
          </p:nvPr>
        </p:nvSpPr>
        <p:spPr>
          <a:xfrm>
            <a:off x="5423012" y="2336873"/>
            <a:ext cx="2297629"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latinLnBrk="0">
              <a:buNone/>
              <a:defRPr lang="es-ES" sz="1600"/>
            </a:lvl1pPr>
            <a:lvl2pPr marL="457200" indent="0" latinLnBrk="0">
              <a:buNone/>
              <a:defRPr lang="es-ES" sz="1600"/>
            </a:lvl2pPr>
            <a:lvl3pPr marL="914400" indent="0" latinLnBrk="0">
              <a:buNone/>
              <a:defRPr lang="es-ES" sz="1600"/>
            </a:lvl3pPr>
            <a:lvl4pPr marL="1371600" indent="0" latinLnBrk="0">
              <a:buNone/>
              <a:defRPr lang="es-ES" sz="1600"/>
            </a:lvl4pPr>
            <a:lvl5pPr marL="1828800" indent="0" latinLnBrk="0">
              <a:buNone/>
              <a:defRPr lang="es-ES" sz="1600"/>
            </a:lvl5pPr>
            <a:lvl6pPr marL="2286000" indent="0" latinLnBrk="0">
              <a:buNone/>
              <a:defRPr lang="es-ES" sz="1600"/>
            </a:lvl6pPr>
            <a:lvl7pPr marL="2743200" indent="0" latinLnBrk="0">
              <a:buNone/>
              <a:defRPr lang="es-ES" sz="1600"/>
            </a:lvl7pPr>
            <a:lvl8pPr marL="3200400" indent="0" latinLnBrk="0">
              <a:buNone/>
              <a:defRPr lang="es-ES" sz="1600"/>
            </a:lvl8pPr>
            <a:lvl9pPr marL="3657600" indent="0" latinLnBrk="0">
              <a:buNone/>
              <a:defRPr lang="es-ES" sz="1600"/>
            </a:lvl9pPr>
          </a:lstStyle>
          <a:p>
            <a:r>
              <a:rPr lang="es-ES" smtClean="0"/>
              <a:t>Haga clic en el icono para agregar una imagen</a:t>
            </a:r>
            <a:endParaRPr lang="es-ES"/>
          </a:p>
        </p:txBody>
      </p:sp>
      <p:sp>
        <p:nvSpPr>
          <p:cNvPr id="27" name="Marcador de posición de texto 3"/>
          <p:cNvSpPr>
            <a:spLocks noGrp="1"/>
          </p:cNvSpPr>
          <p:nvPr>
            <p:ph type="body" sz="half" idx="20"/>
          </p:nvPr>
        </p:nvSpPr>
        <p:spPr>
          <a:xfrm>
            <a:off x="5422915" y="4873762"/>
            <a:ext cx="2300672" cy="1062422"/>
          </a:xfrm>
        </p:spPr>
        <p:txBody>
          <a:bodyPr anchor="t">
            <a:normAutofit/>
          </a:bodyPr>
          <a:lstStyle>
            <a:lvl1pPr marL="0" indent="0" latinLnBrk="0">
              <a:buNone/>
              <a:defRPr lang="es-ES" sz="1400"/>
            </a:lvl1pPr>
            <a:lvl2pPr marL="457200" indent="0" latinLnBrk="0">
              <a:buNone/>
              <a:defRPr lang="es-ES" sz="1200"/>
            </a:lvl2pPr>
            <a:lvl3pPr marL="914400" indent="0" latinLnBrk="0">
              <a:buNone/>
              <a:defRPr lang="es-ES" sz="1000"/>
            </a:lvl3pPr>
            <a:lvl4pPr marL="1371600" indent="0" latinLnBrk="0">
              <a:buNone/>
              <a:defRPr lang="es-ES" sz="900"/>
            </a:lvl4pPr>
            <a:lvl5pPr marL="1828800" indent="0" latinLnBrk="0">
              <a:buNone/>
              <a:defRPr lang="es-ES" sz="900"/>
            </a:lvl5pPr>
            <a:lvl6pPr marL="2286000" indent="0" latinLnBrk="0">
              <a:buNone/>
              <a:defRPr lang="es-ES" sz="900"/>
            </a:lvl6pPr>
            <a:lvl7pPr marL="2743200" indent="0" latinLnBrk="0">
              <a:buNone/>
              <a:defRPr lang="es-ES" sz="900"/>
            </a:lvl7pPr>
            <a:lvl8pPr marL="3200400" indent="0" latinLnBrk="0">
              <a:buNone/>
              <a:defRPr lang="es-ES" sz="900"/>
            </a:lvl8pPr>
            <a:lvl9pPr marL="3657600" indent="0" latinLnBrk="0">
              <a:buNone/>
              <a:defRPr lang="es-ES" sz="900"/>
            </a:lvl9pPr>
          </a:lstStyle>
          <a:p>
            <a:pPr lvl="0"/>
            <a:r>
              <a:rPr lang="es-ES" smtClean="0"/>
              <a:t>Haga clic para modificar el estilo de texto del patrón</a:t>
            </a:r>
          </a:p>
        </p:txBody>
      </p:sp>
      <p:sp>
        <p:nvSpPr>
          <p:cNvPr id="3" name="Marcador de posición de fecha 2"/>
          <p:cNvSpPr>
            <a:spLocks noGrp="1"/>
          </p:cNvSpPr>
          <p:nvPr>
            <p:ph type="dt" sz="half" idx="10"/>
          </p:nvPr>
        </p:nvSpPr>
        <p:spPr/>
        <p:txBody>
          <a:bodyPr/>
          <a:lstStyle/>
          <a:p>
            <a:fld id="{3CBBBB78-C96F-47B7-AB17-D852CA960AC9}" type="datetimeFigureOut">
              <a:rPr/>
              <a:pPr/>
              <a:t>19/09/2013</a:t>
            </a:fld>
            <a:endParaRPr lang="es-ES"/>
          </a:p>
        </p:txBody>
      </p:sp>
      <p:sp>
        <p:nvSpPr>
          <p:cNvPr id="4" name="Marcador de posición de pie de página 3"/>
          <p:cNvSpPr>
            <a:spLocks noGrp="1"/>
          </p:cNvSpPr>
          <p:nvPr>
            <p:ph type="ftr" sz="quarter" idx="11"/>
          </p:nvPr>
        </p:nvSpPr>
        <p:spPr/>
        <p:txBody>
          <a:bodyPr/>
          <a:lstStyle/>
          <a:p>
            <a:endParaRPr lang="es-ES"/>
          </a:p>
        </p:txBody>
      </p:sp>
      <p:sp>
        <p:nvSpPr>
          <p:cNvPr id="5" name="Marcador de posición de número de diapositiva 4"/>
          <p:cNvSpPr>
            <a:spLocks noGrp="1"/>
          </p:cNvSpPr>
          <p:nvPr>
            <p:ph type="sldNum" sz="quarter" idx="12"/>
          </p:nvPr>
        </p:nvSpPr>
        <p:spPr/>
        <p:txBody>
          <a:bodyPr/>
          <a:lstStyle/>
          <a:p>
            <a:fld id="{6D22F896-40B5-4ADD-8801-0D06FADFA095}" type="slidenum">
              <a:rPr/>
              <a:pPr/>
              <a:t>‹Nº›</a:t>
            </a:fld>
            <a:endParaRPr lang="es-ES"/>
          </a:p>
        </p:txBody>
      </p:sp>
    </p:spTree>
    <p:extLst>
      <p:ext uri="{BB962C8B-B14F-4D97-AF65-F5344CB8AC3E}">
        <p14:creationId xmlns:p14="http://schemas.microsoft.com/office/powerpoint/2010/main" xmlns="" val="359172961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67.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pic>
        <p:nvPicPr>
          <p:cNvPr id="7" name="Imagen 6"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2" y="1970240"/>
            <a:ext cx="7828359" cy="321164"/>
          </a:xfrm>
          <a:prstGeom prst="rect">
            <a:avLst/>
          </a:prstGeom>
        </p:spPr>
      </p:pic>
      <p:pic>
        <p:nvPicPr>
          <p:cNvPr id="8" name="Imagen 7"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7939371" y="1971234"/>
            <a:ext cx="1202248" cy="144270"/>
          </a:xfrm>
          <a:prstGeom prst="rect">
            <a:avLst/>
          </a:prstGeom>
        </p:spPr>
      </p:pic>
      <p:sp>
        <p:nvSpPr>
          <p:cNvPr id="9" name="Rectángulo 8"/>
          <p:cNvSpPr/>
          <p:nvPr/>
        </p:nvSpPr>
        <p:spPr>
          <a:xfrm>
            <a:off x="2" y="609600"/>
            <a:ext cx="7828359"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ángulo 9"/>
          <p:cNvSpPr/>
          <p:nvPr/>
        </p:nvSpPr>
        <p:spPr>
          <a:xfrm>
            <a:off x="7939371" y="609600"/>
            <a:ext cx="1202248"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p:nvPr>
        </p:nvSpPr>
        <p:spPr/>
        <p:txBody>
          <a:bodyPr/>
          <a:lstStyle>
            <a:lvl1pPr algn="r" latinLnBrk="0">
              <a:defRPr lang="es-ES"/>
            </a:lvl1pPr>
          </a:lstStyle>
          <a:p>
            <a:r>
              <a:rPr lang="es-ES" smtClean="0"/>
              <a:t>Haga clic para modificar el estilo de título del patrón</a:t>
            </a:r>
            <a:endParaRPr lang="es-ES"/>
          </a:p>
        </p:txBody>
      </p:sp>
      <p:sp>
        <p:nvSpPr>
          <p:cNvPr id="3" name="Marcador de posición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posición de fecha 3"/>
          <p:cNvSpPr>
            <a:spLocks noGrp="1"/>
          </p:cNvSpPr>
          <p:nvPr>
            <p:ph type="dt" sz="half" idx="10"/>
          </p:nvPr>
        </p:nvSpPr>
        <p:spPr/>
        <p:txBody>
          <a:bodyPr/>
          <a:lstStyle/>
          <a:p>
            <a:fld id="{1FA3F48C-C7C6-4055-9F49-3777875E72AE}" type="datetimeFigureOut">
              <a:rPr/>
              <a:pPr/>
              <a:t>19/09/2013</a:t>
            </a:fld>
            <a:endParaRPr lang="es-ES"/>
          </a:p>
        </p:txBody>
      </p:sp>
      <p:sp>
        <p:nvSpPr>
          <p:cNvPr id="5" name="Marcador de posición de pie de página 4"/>
          <p:cNvSpPr>
            <a:spLocks noGrp="1"/>
          </p:cNvSpPr>
          <p:nvPr>
            <p:ph type="ftr" sz="quarter" idx="11"/>
          </p:nvPr>
        </p:nvSpPr>
        <p:spPr/>
        <p:txBody>
          <a:bodyPr/>
          <a:lstStyle/>
          <a:p>
            <a:endParaRPr lang="es-ES"/>
          </a:p>
        </p:txBody>
      </p:sp>
      <p:sp>
        <p:nvSpPr>
          <p:cNvPr id="6" name="Marcador de posición de número de diapositiva 5"/>
          <p:cNvSpPr>
            <a:spLocks noGrp="1"/>
          </p:cNvSpPr>
          <p:nvPr>
            <p:ph type="sldNum" sz="quarter" idx="12"/>
          </p:nvPr>
        </p:nvSpPr>
        <p:spPr/>
        <p:txBody>
          <a:bodyPr/>
          <a:lstStyle/>
          <a:p>
            <a:fld id="{6D22F896-40B5-4ADD-8801-0D06FADFA095}" type="slidenum">
              <a:rPr/>
              <a:pPr/>
              <a:t>‹Nº›</a:t>
            </a:fld>
            <a:endParaRPr lang="es-ES"/>
          </a:p>
        </p:txBody>
      </p:sp>
    </p:spTree>
    <p:extLst>
      <p:ext uri="{BB962C8B-B14F-4D97-AF65-F5344CB8AC3E}">
        <p14:creationId xmlns:p14="http://schemas.microsoft.com/office/powerpoint/2010/main" xmlns="" val="264990371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68.xml><?xml version="1.0" encoding="utf-8"?>
<p:sldLayout xmlns:a="http://schemas.openxmlformats.org/drawingml/2006/main" xmlns:r="http://schemas.openxmlformats.org/officeDocument/2006/relationships" xmlns:p="http://schemas.openxmlformats.org/presentationml/2006/main" type="vertTitleAndTx" preserve="1">
  <p:cSld name="Título y texto verticales">
    <p:spTree>
      <p:nvGrpSpPr>
        <p:cNvPr id="1" name=""/>
        <p:cNvGrpSpPr/>
        <p:nvPr/>
      </p:nvGrpSpPr>
      <p:grpSpPr>
        <a:xfrm>
          <a:off x="0" y="0"/>
          <a:ext cx="0" cy="0"/>
          <a:chOff x="0" y="0"/>
          <a:chExt cx="0" cy="0"/>
        </a:xfrm>
      </p:grpSpPr>
      <p:sp>
        <p:nvSpPr>
          <p:cNvPr id="7" name="Rectángulo 6"/>
          <p:cNvSpPr/>
          <p:nvPr/>
        </p:nvSpPr>
        <p:spPr>
          <a:xfrm rot="5400000">
            <a:off x="5448782" y="2040428"/>
            <a:ext cx="5106988" cy="1026149"/>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ángulo 7"/>
          <p:cNvSpPr/>
          <p:nvPr/>
        </p:nvSpPr>
        <p:spPr>
          <a:xfrm rot="5400000">
            <a:off x="7200781" y="5543436"/>
            <a:ext cx="1602997" cy="102614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vertical 1"/>
          <p:cNvSpPr>
            <a:spLocks noGrp="1"/>
          </p:cNvSpPr>
          <p:nvPr>
            <p:ph type="title" orient="vert"/>
          </p:nvPr>
        </p:nvSpPr>
        <p:spPr>
          <a:xfrm>
            <a:off x="7596925" y="609597"/>
            <a:ext cx="805352" cy="4353760"/>
          </a:xfrm>
        </p:spPr>
        <p:txBody>
          <a:bodyPr vert="eaVert"/>
          <a:lstStyle/>
          <a:p>
            <a:r>
              <a:rPr lang="es-ES" smtClean="0"/>
              <a:t>Haga clic para modificar el estilo de título del patrón</a:t>
            </a:r>
            <a:endParaRPr lang="es-ES"/>
          </a:p>
        </p:txBody>
      </p:sp>
      <p:sp>
        <p:nvSpPr>
          <p:cNvPr id="3" name="Marcador de posición de texto vertical 2"/>
          <p:cNvSpPr>
            <a:spLocks noGrp="1"/>
          </p:cNvSpPr>
          <p:nvPr>
            <p:ph type="body" orient="vert" idx="1"/>
          </p:nvPr>
        </p:nvSpPr>
        <p:spPr>
          <a:xfrm>
            <a:off x="510241" y="609606"/>
            <a:ext cx="6652503" cy="5326589"/>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posición de fecha 3"/>
          <p:cNvSpPr>
            <a:spLocks noGrp="1"/>
          </p:cNvSpPr>
          <p:nvPr>
            <p:ph type="dt" sz="half" idx="10"/>
          </p:nvPr>
        </p:nvSpPr>
        <p:spPr>
          <a:xfrm>
            <a:off x="5105344" y="5936196"/>
            <a:ext cx="2057400" cy="365125"/>
          </a:xfrm>
        </p:spPr>
        <p:txBody>
          <a:bodyPr/>
          <a:lstStyle/>
          <a:p>
            <a:fld id="{6178E61D-D431-422C-9764-11DAFE33AB63}" type="datetimeFigureOut">
              <a:rPr/>
              <a:pPr/>
              <a:t>19/09/2013</a:t>
            </a:fld>
            <a:endParaRPr lang="es-ES"/>
          </a:p>
        </p:txBody>
      </p:sp>
      <p:sp>
        <p:nvSpPr>
          <p:cNvPr id="5" name="Marcador de posición de pie de página 4"/>
          <p:cNvSpPr>
            <a:spLocks noGrp="1"/>
          </p:cNvSpPr>
          <p:nvPr>
            <p:ph type="ftr" sz="quarter" idx="11"/>
          </p:nvPr>
        </p:nvSpPr>
        <p:spPr>
          <a:xfrm>
            <a:off x="510243" y="5936197"/>
            <a:ext cx="4595104" cy="365125"/>
          </a:xfrm>
        </p:spPr>
        <p:txBody>
          <a:bodyPr/>
          <a:lstStyle/>
          <a:p>
            <a:endParaRPr lang="es-ES"/>
          </a:p>
        </p:txBody>
      </p:sp>
      <p:sp>
        <p:nvSpPr>
          <p:cNvPr id="6" name="Marcador de posición de número de diapositiva 5"/>
          <p:cNvSpPr>
            <a:spLocks noGrp="1"/>
          </p:cNvSpPr>
          <p:nvPr>
            <p:ph type="sldNum" sz="quarter" idx="12"/>
          </p:nvPr>
        </p:nvSpPr>
        <p:spPr>
          <a:xfrm>
            <a:off x="7573167" y="5398642"/>
            <a:ext cx="865613" cy="1090789"/>
          </a:xfrm>
        </p:spPr>
        <p:txBody>
          <a:bodyPr anchor="t"/>
          <a:lstStyle>
            <a:lvl1pPr algn="ctr" latinLnBrk="0">
              <a:defRPr lang="es-ES"/>
            </a:lvl1pPr>
          </a:lstStyle>
          <a:p>
            <a:fld id="{6D22F896-40B5-4ADD-8801-0D06FADFA095}" type="slidenum">
              <a:rPr/>
              <a:pPr/>
              <a:t>‹Nº›</a:t>
            </a:fld>
            <a:endParaRPr lang="es-ES"/>
          </a:p>
        </p:txBody>
      </p:sp>
    </p:spTree>
    <p:extLst>
      <p:ext uri="{BB962C8B-B14F-4D97-AF65-F5344CB8AC3E}">
        <p14:creationId xmlns:p14="http://schemas.microsoft.com/office/powerpoint/2010/main" xmlns="" val="234454594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pic>
        <p:nvPicPr>
          <p:cNvPr id="5" name="Imagen 4" descr="HD-ShadowShort.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7939370" y="1971234"/>
            <a:ext cx="1202248" cy="144270"/>
          </a:xfrm>
          <a:prstGeom prst="rect">
            <a:avLst/>
          </a:prstGeom>
        </p:spPr>
      </p:pic>
      <p:sp>
        <p:nvSpPr>
          <p:cNvPr id="6" name="Rectángulo 5"/>
          <p:cNvSpPr/>
          <p:nvPr/>
        </p:nvSpPr>
        <p:spPr>
          <a:xfrm>
            <a:off x="7939371" y="609600"/>
            <a:ext cx="1202248"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Marcador de posición de fecha 1"/>
          <p:cNvSpPr>
            <a:spLocks noGrp="1"/>
          </p:cNvSpPr>
          <p:nvPr>
            <p:ph type="dt" sz="half" idx="10"/>
          </p:nvPr>
        </p:nvSpPr>
        <p:spPr/>
        <p:txBody>
          <a:bodyPr/>
          <a:lstStyle/>
          <a:p>
            <a:fld id="{957AFD1A-AB51-405B-95E5-7DA8553A45CF}" type="datetimeFigureOut">
              <a:rPr lang="es-MX" smtClean="0"/>
              <a:pPr/>
              <a:t>09/10/2014</a:t>
            </a:fld>
            <a:endParaRPr lang="es-MX"/>
          </a:p>
        </p:txBody>
      </p:sp>
      <p:sp>
        <p:nvSpPr>
          <p:cNvPr id="3" name="Marcador de posición de pie de página 2"/>
          <p:cNvSpPr>
            <a:spLocks noGrp="1"/>
          </p:cNvSpPr>
          <p:nvPr>
            <p:ph type="ftr" sz="quarter" idx="11"/>
          </p:nvPr>
        </p:nvSpPr>
        <p:spPr/>
        <p:txBody>
          <a:bodyPr/>
          <a:lstStyle/>
          <a:p>
            <a:endParaRPr lang="es-MX"/>
          </a:p>
        </p:txBody>
      </p:sp>
      <p:sp>
        <p:nvSpPr>
          <p:cNvPr id="4" name="Marcador de posición de número de diapositiva 3"/>
          <p:cNvSpPr>
            <a:spLocks noGrp="1"/>
          </p:cNvSpPr>
          <p:nvPr>
            <p:ph type="sldNum" sz="quarter" idx="12"/>
          </p:nvPr>
        </p:nvSpPr>
        <p:spPr/>
        <p:txBody>
          <a:bodyPr/>
          <a:lstStyle/>
          <a:p>
            <a:fld id="{F6C735C6-FC76-4605-821B-5BF475795B44}" type="slidenum">
              <a:rPr lang="es-MX" smtClean="0"/>
              <a:pPr/>
              <a:t>‹Nº›</a:t>
            </a:fld>
            <a:endParaRPr lang="es-MX"/>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leyenda">
    <p:spTree>
      <p:nvGrpSpPr>
        <p:cNvPr id="1" name=""/>
        <p:cNvGrpSpPr/>
        <p:nvPr/>
      </p:nvGrpSpPr>
      <p:grpSpPr>
        <a:xfrm>
          <a:off x="0" y="0"/>
          <a:ext cx="0" cy="0"/>
          <a:chOff x="0" y="0"/>
          <a:chExt cx="0" cy="0"/>
        </a:xfrm>
      </p:grpSpPr>
      <p:pic>
        <p:nvPicPr>
          <p:cNvPr id="8" name="Imagen 7"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1970240"/>
            <a:ext cx="7828359" cy="321164"/>
          </a:xfrm>
          <a:prstGeom prst="rect">
            <a:avLst/>
          </a:prstGeom>
        </p:spPr>
      </p:pic>
      <p:pic>
        <p:nvPicPr>
          <p:cNvPr id="9" name="Imagen 8"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7939370" y="1971234"/>
            <a:ext cx="1202248" cy="144270"/>
          </a:xfrm>
          <a:prstGeom prst="rect">
            <a:avLst/>
          </a:prstGeom>
        </p:spPr>
      </p:pic>
      <p:sp>
        <p:nvSpPr>
          <p:cNvPr id="10" name="Rectángulo 9"/>
          <p:cNvSpPr/>
          <p:nvPr/>
        </p:nvSpPr>
        <p:spPr>
          <a:xfrm>
            <a:off x="0" y="609600"/>
            <a:ext cx="7828359"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ángulo 10"/>
          <p:cNvSpPr/>
          <p:nvPr/>
        </p:nvSpPr>
        <p:spPr>
          <a:xfrm>
            <a:off x="7939371" y="609600"/>
            <a:ext cx="1202248"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p:nvPr>
        </p:nvSpPr>
        <p:spPr>
          <a:xfrm>
            <a:off x="510241" y="753227"/>
            <a:ext cx="7210394" cy="1080940"/>
          </a:xfrm>
        </p:spPr>
        <p:txBody>
          <a:bodyPr anchor="ctr">
            <a:normAutofit/>
          </a:bodyPr>
          <a:lstStyle>
            <a:lvl1pPr latinLnBrk="0">
              <a:defRPr lang="es-ES" sz="3600"/>
            </a:lvl1pPr>
          </a:lstStyle>
          <a:p>
            <a:r>
              <a:rPr lang="es-ES" smtClean="0"/>
              <a:t>Haga clic para modificar el estilo de título del patrón</a:t>
            </a:r>
            <a:endParaRPr lang="es-ES"/>
          </a:p>
        </p:txBody>
      </p:sp>
      <p:sp>
        <p:nvSpPr>
          <p:cNvPr id="3" name="Marcador de posición de contenido 2"/>
          <p:cNvSpPr>
            <a:spLocks noGrp="1"/>
          </p:cNvSpPr>
          <p:nvPr>
            <p:ph idx="1"/>
          </p:nvPr>
        </p:nvSpPr>
        <p:spPr>
          <a:xfrm>
            <a:off x="3514385" y="2336874"/>
            <a:ext cx="4206252" cy="3599313"/>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posición de texto 3"/>
          <p:cNvSpPr>
            <a:spLocks noGrp="1"/>
          </p:cNvSpPr>
          <p:nvPr>
            <p:ph type="body" sz="half" idx="2"/>
          </p:nvPr>
        </p:nvSpPr>
        <p:spPr>
          <a:xfrm>
            <a:off x="510241" y="2336873"/>
            <a:ext cx="2842559" cy="3599317"/>
          </a:xfrm>
        </p:spPr>
        <p:txBody>
          <a:bodyPr anchor="ctr"/>
          <a:lstStyle>
            <a:lvl1pPr marL="0" indent="0" latinLnBrk="0">
              <a:buNone/>
              <a:defRPr lang="es-ES" sz="1600"/>
            </a:lvl1pPr>
            <a:lvl2pPr marL="457200" indent="0" latinLnBrk="0">
              <a:buNone/>
              <a:defRPr lang="es-ES" sz="1400"/>
            </a:lvl2pPr>
            <a:lvl3pPr marL="914400" indent="0" latinLnBrk="0">
              <a:buNone/>
              <a:defRPr lang="es-ES" sz="1200"/>
            </a:lvl3pPr>
            <a:lvl4pPr marL="1371600" indent="0" latinLnBrk="0">
              <a:buNone/>
              <a:defRPr lang="es-ES" sz="1000"/>
            </a:lvl4pPr>
            <a:lvl5pPr marL="1828800" indent="0" latinLnBrk="0">
              <a:buNone/>
              <a:defRPr lang="es-ES" sz="1000"/>
            </a:lvl5pPr>
            <a:lvl6pPr marL="2286000" indent="0" latinLnBrk="0">
              <a:buNone/>
              <a:defRPr lang="es-ES" sz="1000"/>
            </a:lvl6pPr>
            <a:lvl7pPr marL="2743200" indent="0" latinLnBrk="0">
              <a:buNone/>
              <a:defRPr lang="es-ES" sz="1000"/>
            </a:lvl7pPr>
            <a:lvl8pPr marL="3200400" indent="0" latinLnBrk="0">
              <a:buNone/>
              <a:defRPr lang="es-ES" sz="1000"/>
            </a:lvl8pPr>
            <a:lvl9pPr marL="3657600" indent="0" latinLnBrk="0">
              <a:buNone/>
              <a:defRPr lang="es-ES" sz="1000"/>
            </a:lvl9pPr>
          </a:lstStyle>
          <a:p>
            <a:pPr lvl="0"/>
            <a:r>
              <a:rPr lang="es-ES" smtClean="0"/>
              <a:t>Haga clic para modificar el estilo de texto del patrón</a:t>
            </a:r>
          </a:p>
        </p:txBody>
      </p:sp>
      <p:sp>
        <p:nvSpPr>
          <p:cNvPr id="5" name="Marcador de posición de fecha 4"/>
          <p:cNvSpPr>
            <a:spLocks noGrp="1"/>
          </p:cNvSpPr>
          <p:nvPr>
            <p:ph type="dt" sz="half" idx="10"/>
          </p:nvPr>
        </p:nvSpPr>
        <p:spPr/>
        <p:txBody>
          <a:bodyPr/>
          <a:lstStyle/>
          <a:p>
            <a:fld id="{957AFD1A-AB51-405B-95E5-7DA8553A45CF}" type="datetimeFigureOut">
              <a:rPr lang="es-MX" smtClean="0"/>
              <a:pPr/>
              <a:t>09/10/2014</a:t>
            </a:fld>
            <a:endParaRPr lang="es-MX"/>
          </a:p>
        </p:txBody>
      </p:sp>
      <p:sp>
        <p:nvSpPr>
          <p:cNvPr id="6" name="Marcador de posición de pie de página 5"/>
          <p:cNvSpPr>
            <a:spLocks noGrp="1"/>
          </p:cNvSpPr>
          <p:nvPr>
            <p:ph type="ftr" sz="quarter" idx="11"/>
          </p:nvPr>
        </p:nvSpPr>
        <p:spPr/>
        <p:txBody>
          <a:bodyPr/>
          <a:lstStyle/>
          <a:p>
            <a:endParaRPr lang="es-MX"/>
          </a:p>
        </p:txBody>
      </p:sp>
      <p:sp>
        <p:nvSpPr>
          <p:cNvPr id="7" name="Marcador de posición de número de diapositiva 6"/>
          <p:cNvSpPr>
            <a:spLocks noGrp="1"/>
          </p:cNvSpPr>
          <p:nvPr>
            <p:ph type="sldNum" sz="quarter" idx="12"/>
          </p:nvPr>
        </p:nvSpPr>
        <p:spPr/>
        <p:txBody>
          <a:bodyPr/>
          <a:lstStyle/>
          <a:p>
            <a:fld id="{F6C735C6-FC76-4605-821B-5BF475795B44}" type="slidenum">
              <a:rPr lang="es-MX" smtClean="0"/>
              <a:pPr/>
              <a:t>‹Nº›</a:t>
            </a:fld>
            <a:endParaRPr lang="es-MX"/>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leyenda">
    <p:spTree>
      <p:nvGrpSpPr>
        <p:cNvPr id="1" name=""/>
        <p:cNvGrpSpPr/>
        <p:nvPr/>
      </p:nvGrpSpPr>
      <p:grpSpPr>
        <a:xfrm>
          <a:off x="0" y="0"/>
          <a:ext cx="0" cy="0"/>
          <a:chOff x="0" y="0"/>
          <a:chExt cx="0" cy="0"/>
        </a:xfrm>
      </p:grpSpPr>
      <p:pic>
        <p:nvPicPr>
          <p:cNvPr id="8" name="Imagen 7"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1970240"/>
            <a:ext cx="7828359" cy="321164"/>
          </a:xfrm>
          <a:prstGeom prst="rect">
            <a:avLst/>
          </a:prstGeom>
        </p:spPr>
      </p:pic>
      <p:pic>
        <p:nvPicPr>
          <p:cNvPr id="9" name="Imagen 8"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7939370" y="1971234"/>
            <a:ext cx="1202248" cy="144270"/>
          </a:xfrm>
          <a:prstGeom prst="rect">
            <a:avLst/>
          </a:prstGeom>
        </p:spPr>
      </p:pic>
      <p:sp>
        <p:nvSpPr>
          <p:cNvPr id="10" name="Rectángulo 9"/>
          <p:cNvSpPr/>
          <p:nvPr/>
        </p:nvSpPr>
        <p:spPr>
          <a:xfrm>
            <a:off x="0" y="609600"/>
            <a:ext cx="7828359"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ángulo 10"/>
          <p:cNvSpPr/>
          <p:nvPr/>
        </p:nvSpPr>
        <p:spPr>
          <a:xfrm>
            <a:off x="7939371" y="609600"/>
            <a:ext cx="1202248"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p:nvPr>
        </p:nvSpPr>
        <p:spPr>
          <a:xfrm>
            <a:off x="510243" y="753228"/>
            <a:ext cx="7210393" cy="1080938"/>
          </a:xfrm>
        </p:spPr>
        <p:txBody>
          <a:bodyPr anchor="ctr">
            <a:normAutofit/>
          </a:bodyPr>
          <a:lstStyle>
            <a:lvl1pPr latinLnBrk="0">
              <a:defRPr lang="es-ES" sz="3600"/>
            </a:lvl1pPr>
          </a:lstStyle>
          <a:p>
            <a:r>
              <a:rPr lang="es-ES" smtClean="0"/>
              <a:t>Haga clic para modificar el estilo de título del patrón</a:t>
            </a:r>
            <a:endParaRPr lang="es-ES"/>
          </a:p>
        </p:txBody>
      </p:sp>
      <p:sp>
        <p:nvSpPr>
          <p:cNvPr id="3" name="Marcador de posición de imagen 2"/>
          <p:cNvSpPr>
            <a:spLocks noGrp="1" noChangeAspect="1"/>
          </p:cNvSpPr>
          <p:nvPr>
            <p:ph type="pic" idx="1"/>
          </p:nvPr>
        </p:nvSpPr>
        <p:spPr>
          <a:xfrm>
            <a:off x="3651250" y="2336874"/>
            <a:ext cx="4069387" cy="3599312"/>
          </a:xfrm>
          <a:noFill/>
          <a:ln>
            <a:noFill/>
          </a:ln>
          <a:effectLst>
            <a:outerShdw blurRad="76200" dist="63500" dir="5040000" algn="tl" rotWithShape="0">
              <a:srgbClr val="000000">
                <a:alpha val="41000"/>
              </a:srgbClr>
            </a:outerShdw>
          </a:effectLst>
        </p:spPr>
        <p:txBody>
          <a:bodyPr anchor="t"/>
          <a:lstStyle>
            <a:lvl1pPr marL="0" indent="0" latinLnBrk="0">
              <a:buNone/>
              <a:defRPr lang="es-ES" sz="3200"/>
            </a:lvl1pPr>
            <a:lvl2pPr marL="457200" indent="0" latinLnBrk="0">
              <a:buNone/>
              <a:defRPr lang="es-ES" sz="2800"/>
            </a:lvl2pPr>
            <a:lvl3pPr marL="914400" indent="0" latinLnBrk="0">
              <a:buNone/>
              <a:defRPr lang="es-ES" sz="2400"/>
            </a:lvl3pPr>
            <a:lvl4pPr marL="1371600" indent="0" latinLnBrk="0">
              <a:buNone/>
              <a:defRPr lang="es-ES" sz="2000"/>
            </a:lvl4pPr>
            <a:lvl5pPr marL="1828800" indent="0" latinLnBrk="0">
              <a:buNone/>
              <a:defRPr lang="es-ES" sz="2000"/>
            </a:lvl5pPr>
            <a:lvl6pPr marL="2286000" indent="0" latinLnBrk="0">
              <a:buNone/>
              <a:defRPr lang="es-ES" sz="2000"/>
            </a:lvl6pPr>
            <a:lvl7pPr marL="2743200" indent="0" latinLnBrk="0">
              <a:buNone/>
              <a:defRPr lang="es-ES" sz="2000"/>
            </a:lvl7pPr>
            <a:lvl8pPr marL="3200400" indent="0" latinLnBrk="0">
              <a:buNone/>
              <a:defRPr lang="es-ES" sz="2000"/>
            </a:lvl8pPr>
            <a:lvl9pPr marL="3657600" indent="0" latinLnBrk="0">
              <a:buNone/>
              <a:defRPr lang="es-ES" sz="2000"/>
            </a:lvl9pPr>
          </a:lstStyle>
          <a:p>
            <a:r>
              <a:rPr lang="es-ES" smtClean="0"/>
              <a:t>Haga clic en el icono para agregar una imagen</a:t>
            </a:r>
            <a:endParaRPr lang="es-ES"/>
          </a:p>
        </p:txBody>
      </p:sp>
      <p:sp>
        <p:nvSpPr>
          <p:cNvPr id="4" name="Marcador de posición de texto 3"/>
          <p:cNvSpPr>
            <a:spLocks noGrp="1"/>
          </p:cNvSpPr>
          <p:nvPr>
            <p:ph type="body" sz="half" idx="2"/>
          </p:nvPr>
        </p:nvSpPr>
        <p:spPr>
          <a:xfrm>
            <a:off x="510242" y="2336874"/>
            <a:ext cx="2907192" cy="3599315"/>
          </a:xfrm>
        </p:spPr>
        <p:txBody>
          <a:bodyPr anchor="ctr"/>
          <a:lstStyle>
            <a:lvl1pPr marL="0" indent="0" latinLnBrk="0">
              <a:buNone/>
              <a:defRPr lang="es-ES" sz="1600"/>
            </a:lvl1pPr>
            <a:lvl2pPr marL="457200" indent="0" latinLnBrk="0">
              <a:buNone/>
              <a:defRPr lang="es-ES" sz="1400"/>
            </a:lvl2pPr>
            <a:lvl3pPr marL="914400" indent="0" latinLnBrk="0">
              <a:buNone/>
              <a:defRPr lang="es-ES" sz="1200"/>
            </a:lvl3pPr>
            <a:lvl4pPr marL="1371600" indent="0" latinLnBrk="0">
              <a:buNone/>
              <a:defRPr lang="es-ES" sz="1000"/>
            </a:lvl4pPr>
            <a:lvl5pPr marL="1828800" indent="0" latinLnBrk="0">
              <a:buNone/>
              <a:defRPr lang="es-ES" sz="1000"/>
            </a:lvl5pPr>
            <a:lvl6pPr marL="2286000" indent="0" latinLnBrk="0">
              <a:buNone/>
              <a:defRPr lang="es-ES" sz="1000"/>
            </a:lvl6pPr>
            <a:lvl7pPr marL="2743200" indent="0" latinLnBrk="0">
              <a:buNone/>
              <a:defRPr lang="es-ES" sz="1000"/>
            </a:lvl7pPr>
            <a:lvl8pPr marL="3200400" indent="0" latinLnBrk="0">
              <a:buNone/>
              <a:defRPr lang="es-ES" sz="1000"/>
            </a:lvl8pPr>
            <a:lvl9pPr marL="3657600" indent="0" latinLnBrk="0">
              <a:buNone/>
              <a:defRPr lang="es-ES" sz="1000"/>
            </a:lvl9pPr>
          </a:lstStyle>
          <a:p>
            <a:pPr lvl="0"/>
            <a:r>
              <a:rPr lang="es-ES" smtClean="0"/>
              <a:t>Haga clic para modificar el estilo de texto del patrón</a:t>
            </a:r>
          </a:p>
        </p:txBody>
      </p:sp>
      <p:sp>
        <p:nvSpPr>
          <p:cNvPr id="5" name="Marcador de posición de fecha 4"/>
          <p:cNvSpPr>
            <a:spLocks noGrp="1"/>
          </p:cNvSpPr>
          <p:nvPr>
            <p:ph type="dt" sz="half" idx="10"/>
          </p:nvPr>
        </p:nvSpPr>
        <p:spPr/>
        <p:txBody>
          <a:bodyPr/>
          <a:lstStyle/>
          <a:p>
            <a:fld id="{957AFD1A-AB51-405B-95E5-7DA8553A45CF}" type="datetimeFigureOut">
              <a:rPr lang="es-MX" smtClean="0"/>
              <a:pPr/>
              <a:t>09/10/2014</a:t>
            </a:fld>
            <a:endParaRPr lang="es-MX"/>
          </a:p>
        </p:txBody>
      </p:sp>
      <p:sp>
        <p:nvSpPr>
          <p:cNvPr id="6" name="Marcador de posición de pie de página 5"/>
          <p:cNvSpPr>
            <a:spLocks noGrp="1"/>
          </p:cNvSpPr>
          <p:nvPr>
            <p:ph type="ftr" sz="quarter" idx="11"/>
          </p:nvPr>
        </p:nvSpPr>
        <p:spPr/>
        <p:txBody>
          <a:bodyPr/>
          <a:lstStyle/>
          <a:p>
            <a:endParaRPr lang="es-MX"/>
          </a:p>
        </p:txBody>
      </p:sp>
      <p:sp>
        <p:nvSpPr>
          <p:cNvPr id="7" name="Marcador de posición de número de diapositiva 6"/>
          <p:cNvSpPr>
            <a:spLocks noGrp="1"/>
          </p:cNvSpPr>
          <p:nvPr>
            <p:ph type="sldNum" sz="quarter" idx="12"/>
          </p:nvPr>
        </p:nvSpPr>
        <p:spPr/>
        <p:txBody>
          <a:bodyPr/>
          <a:lstStyle/>
          <a:p>
            <a:fld id="{F6C735C6-FC76-4605-821B-5BF475795B44}" type="slidenum">
              <a:rPr lang="es-MX" smtClean="0"/>
              <a:pPr/>
              <a:t>‹Nº›</a:t>
            </a:fld>
            <a:endParaRPr lang="es-MX"/>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13" Type="http://schemas.openxmlformats.org/officeDocument/2006/relationships/slideLayout" Target="../slideLayouts/slideLayout30.xml"/><Relationship Id="rId18" Type="http://schemas.openxmlformats.org/officeDocument/2006/relationships/theme" Target="../theme/theme2.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slideLayout" Target="../slideLayouts/slideLayout29.xml"/><Relationship Id="rId17" Type="http://schemas.openxmlformats.org/officeDocument/2006/relationships/slideLayout" Target="../slideLayouts/slideLayout34.xml"/><Relationship Id="rId2" Type="http://schemas.openxmlformats.org/officeDocument/2006/relationships/slideLayout" Target="../slideLayouts/slideLayout19.xml"/><Relationship Id="rId16" Type="http://schemas.openxmlformats.org/officeDocument/2006/relationships/slideLayout" Target="../slideLayouts/slideLayout33.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5" Type="http://schemas.openxmlformats.org/officeDocument/2006/relationships/slideLayout" Target="../slideLayouts/slideLayout32.xml"/><Relationship Id="rId10" Type="http://schemas.openxmlformats.org/officeDocument/2006/relationships/slideLayout" Target="../slideLayouts/slideLayout27.xml"/><Relationship Id="rId19" Type="http://schemas.openxmlformats.org/officeDocument/2006/relationships/image" Target="../media/image1.png"/><Relationship Id="rId4" Type="http://schemas.openxmlformats.org/officeDocument/2006/relationships/slideLayout" Target="../slideLayouts/slideLayout21.xml"/><Relationship Id="rId9" Type="http://schemas.openxmlformats.org/officeDocument/2006/relationships/slideLayout" Target="../slideLayouts/slideLayout26.xml"/><Relationship Id="rId14" Type="http://schemas.openxmlformats.org/officeDocument/2006/relationships/slideLayout" Target="../slideLayouts/slideLayout3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42.xml"/><Relationship Id="rId13" Type="http://schemas.openxmlformats.org/officeDocument/2006/relationships/slideLayout" Target="../slideLayouts/slideLayout47.xml"/><Relationship Id="rId18" Type="http://schemas.openxmlformats.org/officeDocument/2006/relationships/theme" Target="../theme/theme3.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slideLayout" Target="../slideLayouts/slideLayout46.xml"/><Relationship Id="rId17" Type="http://schemas.openxmlformats.org/officeDocument/2006/relationships/slideLayout" Target="../slideLayouts/slideLayout51.xml"/><Relationship Id="rId2" Type="http://schemas.openxmlformats.org/officeDocument/2006/relationships/slideLayout" Target="../slideLayouts/slideLayout36.xml"/><Relationship Id="rId16" Type="http://schemas.openxmlformats.org/officeDocument/2006/relationships/slideLayout" Target="../slideLayouts/slideLayout50.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5" Type="http://schemas.openxmlformats.org/officeDocument/2006/relationships/slideLayout" Target="../slideLayouts/slideLayout49.xml"/><Relationship Id="rId10" Type="http://schemas.openxmlformats.org/officeDocument/2006/relationships/slideLayout" Target="../slideLayouts/slideLayout44.xml"/><Relationship Id="rId19" Type="http://schemas.openxmlformats.org/officeDocument/2006/relationships/image" Target="../media/image1.png"/><Relationship Id="rId4" Type="http://schemas.openxmlformats.org/officeDocument/2006/relationships/slideLayout" Target="../slideLayouts/slideLayout38.xml"/><Relationship Id="rId9" Type="http://schemas.openxmlformats.org/officeDocument/2006/relationships/slideLayout" Target="../slideLayouts/slideLayout43.xml"/><Relationship Id="rId14" Type="http://schemas.openxmlformats.org/officeDocument/2006/relationships/slideLayout" Target="../slideLayouts/slideLayout48.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59.xml"/><Relationship Id="rId13" Type="http://schemas.openxmlformats.org/officeDocument/2006/relationships/slideLayout" Target="../slideLayouts/slideLayout64.xml"/><Relationship Id="rId18" Type="http://schemas.openxmlformats.org/officeDocument/2006/relationships/theme" Target="../theme/theme4.xml"/><Relationship Id="rId3" Type="http://schemas.openxmlformats.org/officeDocument/2006/relationships/slideLayout" Target="../slideLayouts/slideLayout54.xml"/><Relationship Id="rId7" Type="http://schemas.openxmlformats.org/officeDocument/2006/relationships/slideLayout" Target="../slideLayouts/slideLayout58.xml"/><Relationship Id="rId12" Type="http://schemas.openxmlformats.org/officeDocument/2006/relationships/slideLayout" Target="../slideLayouts/slideLayout63.xml"/><Relationship Id="rId17" Type="http://schemas.openxmlformats.org/officeDocument/2006/relationships/slideLayout" Target="../slideLayouts/slideLayout68.xml"/><Relationship Id="rId2" Type="http://schemas.openxmlformats.org/officeDocument/2006/relationships/slideLayout" Target="../slideLayouts/slideLayout53.xml"/><Relationship Id="rId16" Type="http://schemas.openxmlformats.org/officeDocument/2006/relationships/slideLayout" Target="../slideLayouts/slideLayout67.xml"/><Relationship Id="rId1" Type="http://schemas.openxmlformats.org/officeDocument/2006/relationships/slideLayout" Target="../slideLayouts/slideLayout52.xml"/><Relationship Id="rId6" Type="http://schemas.openxmlformats.org/officeDocument/2006/relationships/slideLayout" Target="../slideLayouts/slideLayout57.xml"/><Relationship Id="rId11" Type="http://schemas.openxmlformats.org/officeDocument/2006/relationships/slideLayout" Target="../slideLayouts/slideLayout62.xml"/><Relationship Id="rId5" Type="http://schemas.openxmlformats.org/officeDocument/2006/relationships/slideLayout" Target="../slideLayouts/slideLayout56.xml"/><Relationship Id="rId15" Type="http://schemas.openxmlformats.org/officeDocument/2006/relationships/slideLayout" Target="../slideLayouts/slideLayout66.xml"/><Relationship Id="rId10" Type="http://schemas.openxmlformats.org/officeDocument/2006/relationships/slideLayout" Target="../slideLayouts/slideLayout61.xml"/><Relationship Id="rId19" Type="http://schemas.openxmlformats.org/officeDocument/2006/relationships/image" Target="../media/image1.png"/><Relationship Id="rId4" Type="http://schemas.openxmlformats.org/officeDocument/2006/relationships/slideLayout" Target="../slideLayouts/slideLayout55.xml"/><Relationship Id="rId9" Type="http://schemas.openxmlformats.org/officeDocument/2006/relationships/slideLayout" Target="../slideLayouts/slideLayout60.xml"/><Relationship Id="rId14" Type="http://schemas.openxmlformats.org/officeDocument/2006/relationships/slideLayout" Target="../slideLayouts/slideLayout6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2"/>
      </p:bgRef>
    </p:bg>
    <p:spTree>
      <p:nvGrpSpPr>
        <p:cNvPr id="1" name=""/>
        <p:cNvGrpSpPr/>
        <p:nvPr/>
      </p:nvGrpSpPr>
      <p:grpSpPr>
        <a:xfrm>
          <a:off x="0" y="0"/>
          <a:ext cx="0" cy="0"/>
          <a:chOff x="0" y="0"/>
          <a:chExt cx="0" cy="0"/>
        </a:xfrm>
      </p:grpSpPr>
      <p:pic>
        <p:nvPicPr>
          <p:cNvPr id="7" name="Imagen 6" descr="hashOverlay-FullResolve.png"/>
          <p:cNvPicPr>
            <a:picLocks noChangeAspect="1"/>
          </p:cNvPicPr>
          <p:nvPr/>
        </p:nvPicPr>
        <p:blipFill>
          <a:blip r:embed="rId19">
            <a:alphaModFix amt="10000"/>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2" name="Marcador de posición de título 1"/>
          <p:cNvSpPr>
            <a:spLocks noGrp="1"/>
          </p:cNvSpPr>
          <p:nvPr>
            <p:ph type="title"/>
          </p:nvPr>
        </p:nvSpPr>
        <p:spPr>
          <a:xfrm>
            <a:off x="510241" y="753228"/>
            <a:ext cx="7210396" cy="1080938"/>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Marcador de posición de texto 2"/>
          <p:cNvSpPr>
            <a:spLocks noGrp="1"/>
          </p:cNvSpPr>
          <p:nvPr>
            <p:ph type="body" idx="1"/>
          </p:nvPr>
        </p:nvSpPr>
        <p:spPr>
          <a:xfrm>
            <a:off x="510241" y="2336873"/>
            <a:ext cx="7210396" cy="3599316"/>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posición de fecha 3"/>
          <p:cNvSpPr>
            <a:spLocks noGrp="1"/>
          </p:cNvSpPr>
          <p:nvPr>
            <p:ph type="dt" sz="half" idx="2"/>
          </p:nvPr>
        </p:nvSpPr>
        <p:spPr>
          <a:xfrm>
            <a:off x="5663236" y="5936188"/>
            <a:ext cx="2057400" cy="365125"/>
          </a:xfrm>
          <a:prstGeom prst="rect">
            <a:avLst/>
          </a:prstGeom>
        </p:spPr>
        <p:txBody>
          <a:bodyPr vert="horz" lIns="91440" tIns="45720" rIns="91440" bIns="45720" rtlCol="0" anchor="ctr"/>
          <a:lstStyle>
            <a:lvl1pPr algn="r" latinLnBrk="0">
              <a:defRPr lang="es-ES" sz="1050">
                <a:solidFill>
                  <a:schemeClr val="tx1">
                    <a:tint val="75000"/>
                  </a:schemeClr>
                </a:solidFill>
              </a:defRPr>
            </a:lvl1pPr>
          </a:lstStyle>
          <a:p>
            <a:fld id="{957AFD1A-AB51-405B-95E5-7DA8553A45CF}" type="datetimeFigureOut">
              <a:rPr lang="es-MX" smtClean="0"/>
              <a:pPr/>
              <a:t>09/10/2014</a:t>
            </a:fld>
            <a:endParaRPr lang="es-MX"/>
          </a:p>
        </p:txBody>
      </p:sp>
      <p:sp>
        <p:nvSpPr>
          <p:cNvPr id="5" name="Marcador de posición de pie de página 4"/>
          <p:cNvSpPr>
            <a:spLocks noGrp="1"/>
          </p:cNvSpPr>
          <p:nvPr>
            <p:ph type="ftr" sz="quarter" idx="3"/>
          </p:nvPr>
        </p:nvSpPr>
        <p:spPr>
          <a:xfrm>
            <a:off x="510241" y="5936189"/>
            <a:ext cx="5152995" cy="365125"/>
          </a:xfrm>
          <a:prstGeom prst="rect">
            <a:avLst/>
          </a:prstGeom>
        </p:spPr>
        <p:txBody>
          <a:bodyPr vert="horz" lIns="91440" tIns="45720" rIns="91440" bIns="45720" rtlCol="0" anchor="ctr"/>
          <a:lstStyle>
            <a:lvl1pPr algn="l" latinLnBrk="0">
              <a:defRPr lang="es-ES" sz="1050">
                <a:solidFill>
                  <a:schemeClr val="tx1">
                    <a:tint val="75000"/>
                  </a:schemeClr>
                </a:solidFill>
              </a:defRPr>
            </a:lvl1pPr>
          </a:lstStyle>
          <a:p>
            <a:endParaRPr lang="es-MX"/>
          </a:p>
        </p:txBody>
      </p:sp>
      <p:sp>
        <p:nvSpPr>
          <p:cNvPr id="6" name="Marcador de posición de número de diapositiva 5"/>
          <p:cNvSpPr>
            <a:spLocks noGrp="1"/>
          </p:cNvSpPr>
          <p:nvPr>
            <p:ph type="sldNum" sz="quarter" idx="4"/>
          </p:nvPr>
        </p:nvSpPr>
        <p:spPr>
          <a:xfrm>
            <a:off x="8047092" y="753228"/>
            <a:ext cx="865613" cy="1090789"/>
          </a:xfrm>
          <a:prstGeom prst="rect">
            <a:avLst/>
          </a:prstGeom>
        </p:spPr>
        <p:txBody>
          <a:bodyPr vert="horz" lIns="91440" tIns="45720" rIns="91440" bIns="45720" rtlCol="0" anchor="ctr"/>
          <a:lstStyle>
            <a:lvl1pPr algn="l" latinLnBrk="0">
              <a:defRPr lang="es-ES" sz="3600">
                <a:solidFill>
                  <a:schemeClr val="tx1">
                    <a:tint val="75000"/>
                  </a:schemeClr>
                </a:solidFill>
              </a:defRPr>
            </a:lvl1pPr>
          </a:lstStyle>
          <a:p>
            <a:fld id="{F6C735C6-FC76-4605-821B-5BF475795B44}" type="slidenum">
              <a:rPr lang="es-MX" smtClean="0"/>
              <a:pPr/>
              <a:t>‹Nº›</a:t>
            </a:fld>
            <a:endParaRPr lang="es-MX"/>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xStyles>
    <p:titleStyle>
      <a:lvl1pPr algn="l" defTabSz="914400" rtl="0" eaLnBrk="1" latinLnBrk="0" hangingPunct="1">
        <a:lnSpc>
          <a:spcPct val="90000"/>
        </a:lnSpc>
        <a:spcBef>
          <a:spcPct val="0"/>
        </a:spcBef>
        <a:buNone/>
        <a:defRPr lang="es-ES"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lang="es-ES"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lang="es-ES"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lang="es-ES"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lang="es-ES"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lang="es-ES"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lang="es-ES"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lang="es-ES"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lang="es-ES"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lang="es-ES" sz="1400" kern="1200">
          <a:solidFill>
            <a:schemeClr val="tx1"/>
          </a:solidFill>
          <a:latin typeface="+mn-lt"/>
          <a:ea typeface="+mn-ea"/>
          <a:cs typeface="+mn-cs"/>
        </a:defRPr>
      </a:lvl9pPr>
    </p:bodyStyle>
    <p:otherStyle>
      <a:defPPr>
        <a:defRPr lang="es-ES"/>
      </a:defPPr>
      <a:lvl1pPr marL="0" algn="l" defTabSz="914400" rtl="0" eaLnBrk="1" latinLnBrk="0" hangingPunct="1">
        <a:defRPr lang="es-ES" sz="1800" kern="1200">
          <a:solidFill>
            <a:schemeClr val="tx1"/>
          </a:solidFill>
          <a:latin typeface="+mn-lt"/>
          <a:ea typeface="+mn-ea"/>
          <a:cs typeface="+mn-cs"/>
        </a:defRPr>
      </a:lvl1pPr>
      <a:lvl2pPr marL="457200" algn="l" defTabSz="914400" rtl="0" eaLnBrk="1" latinLnBrk="0" hangingPunct="1">
        <a:defRPr lang="es-ES" sz="1800" kern="1200">
          <a:solidFill>
            <a:schemeClr val="tx1"/>
          </a:solidFill>
          <a:latin typeface="+mn-lt"/>
          <a:ea typeface="+mn-ea"/>
          <a:cs typeface="+mn-cs"/>
        </a:defRPr>
      </a:lvl2pPr>
      <a:lvl3pPr marL="914400" algn="l" defTabSz="914400" rtl="0" eaLnBrk="1" latinLnBrk="0" hangingPunct="1">
        <a:defRPr lang="es-ES" sz="1800" kern="1200">
          <a:solidFill>
            <a:schemeClr val="tx1"/>
          </a:solidFill>
          <a:latin typeface="+mn-lt"/>
          <a:ea typeface="+mn-ea"/>
          <a:cs typeface="+mn-cs"/>
        </a:defRPr>
      </a:lvl3pPr>
      <a:lvl4pPr marL="1371600" algn="l" defTabSz="914400" rtl="0" eaLnBrk="1" latinLnBrk="0" hangingPunct="1">
        <a:defRPr lang="es-ES" sz="1800" kern="1200">
          <a:solidFill>
            <a:schemeClr val="tx1"/>
          </a:solidFill>
          <a:latin typeface="+mn-lt"/>
          <a:ea typeface="+mn-ea"/>
          <a:cs typeface="+mn-cs"/>
        </a:defRPr>
      </a:lvl4pPr>
      <a:lvl5pPr marL="1828800" algn="l" defTabSz="914400" rtl="0" eaLnBrk="1" latinLnBrk="0" hangingPunct="1">
        <a:defRPr lang="es-ES" sz="1800" kern="1200">
          <a:solidFill>
            <a:schemeClr val="tx1"/>
          </a:solidFill>
          <a:latin typeface="+mn-lt"/>
          <a:ea typeface="+mn-ea"/>
          <a:cs typeface="+mn-cs"/>
        </a:defRPr>
      </a:lvl5pPr>
      <a:lvl6pPr marL="2286000" algn="l" defTabSz="914400" rtl="0" eaLnBrk="1" latinLnBrk="0" hangingPunct="1">
        <a:defRPr lang="es-ES" sz="1800" kern="1200">
          <a:solidFill>
            <a:schemeClr val="tx1"/>
          </a:solidFill>
          <a:latin typeface="+mn-lt"/>
          <a:ea typeface="+mn-ea"/>
          <a:cs typeface="+mn-cs"/>
        </a:defRPr>
      </a:lvl6pPr>
      <a:lvl7pPr marL="2743200" algn="l" defTabSz="914400" rtl="0" eaLnBrk="1" latinLnBrk="0" hangingPunct="1">
        <a:defRPr lang="es-ES" sz="1800" kern="1200">
          <a:solidFill>
            <a:schemeClr val="tx1"/>
          </a:solidFill>
          <a:latin typeface="+mn-lt"/>
          <a:ea typeface="+mn-ea"/>
          <a:cs typeface="+mn-cs"/>
        </a:defRPr>
      </a:lvl7pPr>
      <a:lvl8pPr marL="3200400" algn="l" defTabSz="914400" rtl="0" eaLnBrk="1" latinLnBrk="0" hangingPunct="1">
        <a:defRPr lang="es-ES" sz="1800" kern="1200">
          <a:solidFill>
            <a:schemeClr val="tx1"/>
          </a:solidFill>
          <a:latin typeface="+mn-lt"/>
          <a:ea typeface="+mn-ea"/>
          <a:cs typeface="+mn-cs"/>
        </a:defRPr>
      </a:lvl8pPr>
      <a:lvl9pPr marL="3657600" algn="l" defTabSz="914400" rtl="0" eaLnBrk="1" latinLnBrk="0" hangingPunct="1">
        <a:defRPr lang="es-ES"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2"/>
      </p:bgRef>
    </p:bg>
    <p:spTree>
      <p:nvGrpSpPr>
        <p:cNvPr id="1" name=""/>
        <p:cNvGrpSpPr/>
        <p:nvPr/>
      </p:nvGrpSpPr>
      <p:grpSpPr>
        <a:xfrm>
          <a:off x="0" y="0"/>
          <a:ext cx="0" cy="0"/>
          <a:chOff x="0" y="0"/>
          <a:chExt cx="0" cy="0"/>
        </a:xfrm>
      </p:grpSpPr>
      <p:pic>
        <p:nvPicPr>
          <p:cNvPr id="7" name="Imagen 6" descr="hashOverlay-FullResolve.png"/>
          <p:cNvPicPr>
            <a:picLocks noChangeAspect="1"/>
          </p:cNvPicPr>
          <p:nvPr/>
        </p:nvPicPr>
        <p:blipFill>
          <a:blip r:embed="rId19">
            <a:alphaModFix amt="10000"/>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2" name="Marcador de posición de título 1"/>
          <p:cNvSpPr>
            <a:spLocks noGrp="1"/>
          </p:cNvSpPr>
          <p:nvPr>
            <p:ph type="title"/>
          </p:nvPr>
        </p:nvSpPr>
        <p:spPr>
          <a:xfrm>
            <a:off x="510242" y="753228"/>
            <a:ext cx="7210396" cy="1080938"/>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Marcador de posición de texto 2"/>
          <p:cNvSpPr>
            <a:spLocks noGrp="1"/>
          </p:cNvSpPr>
          <p:nvPr>
            <p:ph type="body" idx="1"/>
          </p:nvPr>
        </p:nvSpPr>
        <p:spPr>
          <a:xfrm>
            <a:off x="510242" y="2336873"/>
            <a:ext cx="7210396" cy="3599316"/>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posición de fecha 3"/>
          <p:cNvSpPr>
            <a:spLocks noGrp="1"/>
          </p:cNvSpPr>
          <p:nvPr>
            <p:ph type="dt" sz="half" idx="2"/>
          </p:nvPr>
        </p:nvSpPr>
        <p:spPr>
          <a:xfrm>
            <a:off x="5663236" y="5936190"/>
            <a:ext cx="2057400" cy="365125"/>
          </a:xfrm>
          <a:prstGeom prst="rect">
            <a:avLst/>
          </a:prstGeom>
        </p:spPr>
        <p:txBody>
          <a:bodyPr vert="horz" lIns="91440" tIns="45720" rIns="91440" bIns="45720" rtlCol="0" anchor="ctr"/>
          <a:lstStyle>
            <a:lvl1pPr algn="r" latinLnBrk="0">
              <a:defRPr lang="es-ES" sz="1050">
                <a:solidFill>
                  <a:schemeClr val="tx1">
                    <a:tint val="75000"/>
                  </a:schemeClr>
                </a:solidFill>
              </a:defRPr>
            </a:lvl1pPr>
          </a:lstStyle>
          <a:p>
            <a:fld id="{9D6E9DEC-419B-4CC5-A080-3B06BD5A8291}" type="datetimeFigureOut">
              <a:rPr/>
              <a:pPr/>
              <a:t>19/09/2013</a:t>
            </a:fld>
            <a:endParaRPr lang="es-ES"/>
          </a:p>
        </p:txBody>
      </p:sp>
      <p:sp>
        <p:nvSpPr>
          <p:cNvPr id="5" name="Marcador de posición de pie de página 4"/>
          <p:cNvSpPr>
            <a:spLocks noGrp="1"/>
          </p:cNvSpPr>
          <p:nvPr>
            <p:ph type="ftr" sz="quarter" idx="3"/>
          </p:nvPr>
        </p:nvSpPr>
        <p:spPr>
          <a:xfrm>
            <a:off x="510242" y="5936191"/>
            <a:ext cx="5152995" cy="365125"/>
          </a:xfrm>
          <a:prstGeom prst="rect">
            <a:avLst/>
          </a:prstGeom>
        </p:spPr>
        <p:txBody>
          <a:bodyPr vert="horz" lIns="91440" tIns="45720" rIns="91440" bIns="45720" rtlCol="0" anchor="ctr"/>
          <a:lstStyle>
            <a:lvl1pPr algn="l" latinLnBrk="0">
              <a:defRPr lang="es-ES" sz="1050">
                <a:solidFill>
                  <a:schemeClr val="tx1">
                    <a:tint val="75000"/>
                  </a:schemeClr>
                </a:solidFill>
              </a:defRPr>
            </a:lvl1pPr>
          </a:lstStyle>
          <a:p>
            <a:endParaRPr lang="es-ES"/>
          </a:p>
        </p:txBody>
      </p:sp>
      <p:sp>
        <p:nvSpPr>
          <p:cNvPr id="6" name="Marcador de posición de número de diapositiva 5"/>
          <p:cNvSpPr>
            <a:spLocks noGrp="1"/>
          </p:cNvSpPr>
          <p:nvPr>
            <p:ph type="sldNum" sz="quarter" idx="4"/>
          </p:nvPr>
        </p:nvSpPr>
        <p:spPr>
          <a:xfrm>
            <a:off x="8047093" y="753230"/>
            <a:ext cx="865613" cy="1090789"/>
          </a:xfrm>
          <a:prstGeom prst="rect">
            <a:avLst/>
          </a:prstGeom>
        </p:spPr>
        <p:txBody>
          <a:bodyPr vert="horz" lIns="91440" tIns="45720" rIns="91440" bIns="45720" rtlCol="0" anchor="ctr"/>
          <a:lstStyle>
            <a:lvl1pPr algn="l" latinLnBrk="0">
              <a:defRPr lang="es-ES" sz="3600">
                <a:solidFill>
                  <a:schemeClr val="tx1">
                    <a:tint val="75000"/>
                  </a:schemeClr>
                </a:solidFill>
              </a:defRPr>
            </a:lvl1pPr>
          </a:lstStyle>
          <a:p>
            <a:fld id="{6D22F896-40B5-4ADD-8801-0D06FADFA095}" type="slidenum">
              <a:rPr/>
              <a:pPr/>
              <a:t>‹Nº›</a:t>
            </a:fld>
            <a:endParaRPr lang="es-ES"/>
          </a:p>
        </p:txBody>
      </p:sp>
    </p:spTree>
    <p:extLst>
      <p:ext uri="{BB962C8B-B14F-4D97-AF65-F5344CB8AC3E}">
        <p14:creationId xmlns:p14="http://schemas.microsoft.com/office/powerpoint/2010/main" xmlns="" val="137628676"/>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hf sldNum="0" hdr="0" ftr="0" dt="0"/>
  <p:txStyles>
    <p:titleStyle>
      <a:lvl1pPr algn="l" defTabSz="914400" rtl="0" eaLnBrk="1" latinLnBrk="0" hangingPunct="1">
        <a:lnSpc>
          <a:spcPct val="90000"/>
        </a:lnSpc>
        <a:spcBef>
          <a:spcPct val="0"/>
        </a:spcBef>
        <a:buNone/>
        <a:defRPr lang="es-ES"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lang="es-ES" sz="2000" kern="1200">
          <a:solidFill>
            <a:schemeClr val="tx1"/>
          </a:solidFill>
          <a:effectLst>
            <a:outerShdw blurRad="228600" algn="ctr" rotWithShape="0">
              <a:prstClr val="black">
                <a:alpha val="53000"/>
              </a:prstClr>
            </a:outerShdw>
          </a:effectLst>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lang="es-ES" sz="1800" kern="1200">
          <a:solidFill>
            <a:schemeClr val="tx1"/>
          </a:solidFill>
          <a:effectLst>
            <a:outerShdw blurRad="228600" algn="ctr" rotWithShape="0">
              <a:prstClr val="black">
                <a:alpha val="53000"/>
              </a:prstClr>
            </a:outerShdw>
          </a:effectLst>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lang="es-ES" sz="1600" kern="1200">
          <a:solidFill>
            <a:schemeClr val="tx1"/>
          </a:solidFill>
          <a:effectLst>
            <a:outerShdw blurRad="228600" algn="ctr" rotWithShape="0">
              <a:prstClr val="black">
                <a:alpha val="53000"/>
              </a:prstClr>
            </a:outerShdw>
          </a:effectLst>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lang="es-ES" sz="1400" kern="1200">
          <a:solidFill>
            <a:schemeClr val="tx1"/>
          </a:solidFill>
          <a:effectLst>
            <a:outerShdw blurRad="228600" algn="ctr" rotWithShape="0">
              <a:prstClr val="black">
                <a:alpha val="53000"/>
              </a:prstClr>
            </a:outerShdw>
          </a:effectLst>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lang="es-ES" sz="1400" kern="1200">
          <a:solidFill>
            <a:schemeClr val="tx1"/>
          </a:solidFill>
          <a:effectLst>
            <a:outerShdw blurRad="228600" algn="ctr" rotWithShape="0">
              <a:prstClr val="black">
                <a:alpha val="53000"/>
              </a:prstClr>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lang="es-ES"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lang="es-ES"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lang="es-ES"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lang="es-ES" sz="1400" kern="1200">
          <a:solidFill>
            <a:schemeClr val="tx1"/>
          </a:solidFill>
          <a:latin typeface="+mn-lt"/>
          <a:ea typeface="+mn-ea"/>
          <a:cs typeface="+mn-cs"/>
        </a:defRPr>
      </a:lvl9pPr>
    </p:bodyStyle>
    <p:otherStyle>
      <a:defPPr>
        <a:defRPr lang="es-ES"/>
      </a:defPPr>
      <a:lvl1pPr marL="0" algn="l" defTabSz="914400" rtl="0" eaLnBrk="1" latinLnBrk="0" hangingPunct="1">
        <a:defRPr lang="es-ES" sz="1800" kern="1200">
          <a:solidFill>
            <a:schemeClr val="tx1"/>
          </a:solidFill>
          <a:latin typeface="+mn-lt"/>
          <a:ea typeface="+mn-ea"/>
          <a:cs typeface="+mn-cs"/>
        </a:defRPr>
      </a:lvl1pPr>
      <a:lvl2pPr marL="457200" algn="l" defTabSz="914400" rtl="0" eaLnBrk="1" latinLnBrk="0" hangingPunct="1">
        <a:defRPr lang="es-ES" sz="1800" kern="1200">
          <a:solidFill>
            <a:schemeClr val="tx1"/>
          </a:solidFill>
          <a:latin typeface="+mn-lt"/>
          <a:ea typeface="+mn-ea"/>
          <a:cs typeface="+mn-cs"/>
        </a:defRPr>
      </a:lvl2pPr>
      <a:lvl3pPr marL="914400" algn="l" defTabSz="914400" rtl="0" eaLnBrk="1" latinLnBrk="0" hangingPunct="1">
        <a:defRPr lang="es-ES" sz="1800" kern="1200">
          <a:solidFill>
            <a:schemeClr val="tx1"/>
          </a:solidFill>
          <a:latin typeface="+mn-lt"/>
          <a:ea typeface="+mn-ea"/>
          <a:cs typeface="+mn-cs"/>
        </a:defRPr>
      </a:lvl3pPr>
      <a:lvl4pPr marL="1371600" algn="l" defTabSz="914400" rtl="0" eaLnBrk="1" latinLnBrk="0" hangingPunct="1">
        <a:defRPr lang="es-ES" sz="1800" kern="1200">
          <a:solidFill>
            <a:schemeClr val="tx1"/>
          </a:solidFill>
          <a:latin typeface="+mn-lt"/>
          <a:ea typeface="+mn-ea"/>
          <a:cs typeface="+mn-cs"/>
        </a:defRPr>
      </a:lvl4pPr>
      <a:lvl5pPr marL="1828800" algn="l" defTabSz="914400" rtl="0" eaLnBrk="1" latinLnBrk="0" hangingPunct="1">
        <a:defRPr lang="es-ES" sz="1800" kern="1200">
          <a:solidFill>
            <a:schemeClr val="tx1"/>
          </a:solidFill>
          <a:latin typeface="+mn-lt"/>
          <a:ea typeface="+mn-ea"/>
          <a:cs typeface="+mn-cs"/>
        </a:defRPr>
      </a:lvl5pPr>
      <a:lvl6pPr marL="2286000" algn="l" defTabSz="914400" rtl="0" eaLnBrk="1" latinLnBrk="0" hangingPunct="1">
        <a:defRPr lang="es-ES" sz="1800" kern="1200">
          <a:solidFill>
            <a:schemeClr val="tx1"/>
          </a:solidFill>
          <a:latin typeface="+mn-lt"/>
          <a:ea typeface="+mn-ea"/>
          <a:cs typeface="+mn-cs"/>
        </a:defRPr>
      </a:lvl6pPr>
      <a:lvl7pPr marL="2743200" algn="l" defTabSz="914400" rtl="0" eaLnBrk="1" latinLnBrk="0" hangingPunct="1">
        <a:defRPr lang="es-ES" sz="1800" kern="1200">
          <a:solidFill>
            <a:schemeClr val="tx1"/>
          </a:solidFill>
          <a:latin typeface="+mn-lt"/>
          <a:ea typeface="+mn-ea"/>
          <a:cs typeface="+mn-cs"/>
        </a:defRPr>
      </a:lvl7pPr>
      <a:lvl8pPr marL="3200400" algn="l" defTabSz="914400" rtl="0" eaLnBrk="1" latinLnBrk="0" hangingPunct="1">
        <a:defRPr lang="es-ES" sz="1800" kern="1200">
          <a:solidFill>
            <a:schemeClr val="tx1"/>
          </a:solidFill>
          <a:latin typeface="+mn-lt"/>
          <a:ea typeface="+mn-ea"/>
          <a:cs typeface="+mn-cs"/>
        </a:defRPr>
      </a:lvl8pPr>
      <a:lvl9pPr marL="3657600" algn="l" defTabSz="914400" rtl="0" eaLnBrk="1" latinLnBrk="0" hangingPunct="1">
        <a:defRPr lang="es-ES"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3">
        <a:schemeClr val="bg2"/>
      </p:bgRef>
    </p:bg>
    <p:spTree>
      <p:nvGrpSpPr>
        <p:cNvPr id="1" name=""/>
        <p:cNvGrpSpPr/>
        <p:nvPr/>
      </p:nvGrpSpPr>
      <p:grpSpPr>
        <a:xfrm>
          <a:off x="0" y="0"/>
          <a:ext cx="0" cy="0"/>
          <a:chOff x="0" y="0"/>
          <a:chExt cx="0" cy="0"/>
        </a:xfrm>
      </p:grpSpPr>
      <p:pic>
        <p:nvPicPr>
          <p:cNvPr id="7" name="Imagen 6" descr="hashOverlay-FullResolve.png"/>
          <p:cNvPicPr>
            <a:picLocks noChangeAspect="1"/>
          </p:cNvPicPr>
          <p:nvPr/>
        </p:nvPicPr>
        <p:blipFill>
          <a:blip r:embed="rId19">
            <a:alphaModFix amt="10000"/>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2" name="Marcador de posición de título 1"/>
          <p:cNvSpPr>
            <a:spLocks noGrp="1"/>
          </p:cNvSpPr>
          <p:nvPr>
            <p:ph type="title"/>
          </p:nvPr>
        </p:nvSpPr>
        <p:spPr>
          <a:xfrm>
            <a:off x="510243" y="753228"/>
            <a:ext cx="7210396" cy="1080938"/>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Marcador de posición de texto 2"/>
          <p:cNvSpPr>
            <a:spLocks noGrp="1"/>
          </p:cNvSpPr>
          <p:nvPr>
            <p:ph type="body" idx="1"/>
          </p:nvPr>
        </p:nvSpPr>
        <p:spPr>
          <a:xfrm>
            <a:off x="510243" y="2336873"/>
            <a:ext cx="7210396" cy="3599316"/>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posición de fecha 3"/>
          <p:cNvSpPr>
            <a:spLocks noGrp="1"/>
          </p:cNvSpPr>
          <p:nvPr>
            <p:ph type="dt" sz="half" idx="2"/>
          </p:nvPr>
        </p:nvSpPr>
        <p:spPr>
          <a:xfrm>
            <a:off x="5663236" y="5936192"/>
            <a:ext cx="2057400" cy="365125"/>
          </a:xfrm>
          <a:prstGeom prst="rect">
            <a:avLst/>
          </a:prstGeom>
        </p:spPr>
        <p:txBody>
          <a:bodyPr vert="horz" lIns="91440" tIns="45720" rIns="91440" bIns="45720" rtlCol="0" anchor="ctr"/>
          <a:lstStyle>
            <a:lvl1pPr algn="r" latinLnBrk="0">
              <a:defRPr lang="es-ES" sz="1050">
                <a:solidFill>
                  <a:schemeClr val="tx1">
                    <a:tint val="75000"/>
                  </a:schemeClr>
                </a:solidFill>
              </a:defRPr>
            </a:lvl1pPr>
          </a:lstStyle>
          <a:p>
            <a:fld id="{9D6E9DEC-419B-4CC5-A080-3B06BD5A8291}" type="datetimeFigureOut">
              <a:rPr/>
              <a:pPr/>
              <a:t>19/09/2013</a:t>
            </a:fld>
            <a:endParaRPr lang="es-ES"/>
          </a:p>
        </p:txBody>
      </p:sp>
      <p:sp>
        <p:nvSpPr>
          <p:cNvPr id="5" name="Marcador de posición de pie de página 4"/>
          <p:cNvSpPr>
            <a:spLocks noGrp="1"/>
          </p:cNvSpPr>
          <p:nvPr>
            <p:ph type="ftr" sz="quarter" idx="3"/>
          </p:nvPr>
        </p:nvSpPr>
        <p:spPr>
          <a:xfrm>
            <a:off x="510242" y="5936193"/>
            <a:ext cx="5152995" cy="365125"/>
          </a:xfrm>
          <a:prstGeom prst="rect">
            <a:avLst/>
          </a:prstGeom>
        </p:spPr>
        <p:txBody>
          <a:bodyPr vert="horz" lIns="91440" tIns="45720" rIns="91440" bIns="45720" rtlCol="0" anchor="ctr"/>
          <a:lstStyle>
            <a:lvl1pPr algn="l" latinLnBrk="0">
              <a:defRPr lang="es-ES" sz="1050">
                <a:solidFill>
                  <a:schemeClr val="tx1">
                    <a:tint val="75000"/>
                  </a:schemeClr>
                </a:solidFill>
              </a:defRPr>
            </a:lvl1pPr>
          </a:lstStyle>
          <a:p>
            <a:endParaRPr lang="es-ES"/>
          </a:p>
        </p:txBody>
      </p:sp>
      <p:sp>
        <p:nvSpPr>
          <p:cNvPr id="6" name="Marcador de posición de número de diapositiva 5"/>
          <p:cNvSpPr>
            <a:spLocks noGrp="1"/>
          </p:cNvSpPr>
          <p:nvPr>
            <p:ph type="sldNum" sz="quarter" idx="4"/>
          </p:nvPr>
        </p:nvSpPr>
        <p:spPr>
          <a:xfrm>
            <a:off x="8047094" y="753232"/>
            <a:ext cx="865613" cy="1090789"/>
          </a:xfrm>
          <a:prstGeom prst="rect">
            <a:avLst/>
          </a:prstGeom>
        </p:spPr>
        <p:txBody>
          <a:bodyPr vert="horz" lIns="91440" tIns="45720" rIns="91440" bIns="45720" rtlCol="0" anchor="ctr"/>
          <a:lstStyle>
            <a:lvl1pPr algn="l" latinLnBrk="0">
              <a:defRPr lang="es-ES" sz="3600">
                <a:solidFill>
                  <a:schemeClr val="tx1">
                    <a:tint val="75000"/>
                  </a:schemeClr>
                </a:solidFill>
              </a:defRPr>
            </a:lvl1pPr>
          </a:lstStyle>
          <a:p>
            <a:fld id="{6D22F896-40B5-4ADD-8801-0D06FADFA095}" type="slidenum">
              <a:rPr/>
              <a:pPr/>
              <a:t>‹Nº›</a:t>
            </a:fld>
            <a:endParaRPr lang="es-ES"/>
          </a:p>
        </p:txBody>
      </p:sp>
    </p:spTree>
    <p:extLst>
      <p:ext uri="{BB962C8B-B14F-4D97-AF65-F5344CB8AC3E}">
        <p14:creationId xmlns:p14="http://schemas.microsoft.com/office/powerpoint/2010/main" xmlns="" val="3475826612"/>
      </p:ext>
    </p:extLst>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 id="2147483713" r:id="rId17"/>
  </p:sldLayoutIdLst>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hf sldNum="0" hdr="0" ftr="0" dt="0"/>
  <p:txStyles>
    <p:titleStyle>
      <a:lvl1pPr algn="l" defTabSz="914400" rtl="0" eaLnBrk="1" latinLnBrk="0" hangingPunct="1">
        <a:lnSpc>
          <a:spcPct val="90000"/>
        </a:lnSpc>
        <a:spcBef>
          <a:spcPct val="0"/>
        </a:spcBef>
        <a:buNone/>
        <a:defRPr lang="es-ES"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lang="es-ES"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lang="es-ES"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lang="es-ES"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lang="es-ES"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lang="es-ES"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lang="es-ES"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lang="es-ES"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lang="es-ES"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lang="es-ES" sz="1400" kern="1200">
          <a:solidFill>
            <a:schemeClr val="tx1"/>
          </a:solidFill>
          <a:latin typeface="+mn-lt"/>
          <a:ea typeface="+mn-ea"/>
          <a:cs typeface="+mn-cs"/>
        </a:defRPr>
      </a:lvl9pPr>
    </p:bodyStyle>
    <p:otherStyle>
      <a:defPPr>
        <a:defRPr lang="es-ES"/>
      </a:defPPr>
      <a:lvl1pPr marL="0" algn="l" defTabSz="914400" rtl="0" eaLnBrk="1" latinLnBrk="0" hangingPunct="1">
        <a:defRPr lang="es-ES" sz="1800" kern="1200">
          <a:solidFill>
            <a:schemeClr val="tx1"/>
          </a:solidFill>
          <a:latin typeface="+mn-lt"/>
          <a:ea typeface="+mn-ea"/>
          <a:cs typeface="+mn-cs"/>
        </a:defRPr>
      </a:lvl1pPr>
      <a:lvl2pPr marL="457200" algn="l" defTabSz="914400" rtl="0" eaLnBrk="1" latinLnBrk="0" hangingPunct="1">
        <a:defRPr lang="es-ES" sz="1800" kern="1200">
          <a:solidFill>
            <a:schemeClr val="tx1"/>
          </a:solidFill>
          <a:latin typeface="+mn-lt"/>
          <a:ea typeface="+mn-ea"/>
          <a:cs typeface="+mn-cs"/>
        </a:defRPr>
      </a:lvl2pPr>
      <a:lvl3pPr marL="914400" algn="l" defTabSz="914400" rtl="0" eaLnBrk="1" latinLnBrk="0" hangingPunct="1">
        <a:defRPr lang="es-ES" sz="1800" kern="1200">
          <a:solidFill>
            <a:schemeClr val="tx1"/>
          </a:solidFill>
          <a:latin typeface="+mn-lt"/>
          <a:ea typeface="+mn-ea"/>
          <a:cs typeface="+mn-cs"/>
        </a:defRPr>
      </a:lvl3pPr>
      <a:lvl4pPr marL="1371600" algn="l" defTabSz="914400" rtl="0" eaLnBrk="1" latinLnBrk="0" hangingPunct="1">
        <a:defRPr lang="es-ES" sz="1800" kern="1200">
          <a:solidFill>
            <a:schemeClr val="tx1"/>
          </a:solidFill>
          <a:latin typeface="+mn-lt"/>
          <a:ea typeface="+mn-ea"/>
          <a:cs typeface="+mn-cs"/>
        </a:defRPr>
      </a:lvl4pPr>
      <a:lvl5pPr marL="1828800" algn="l" defTabSz="914400" rtl="0" eaLnBrk="1" latinLnBrk="0" hangingPunct="1">
        <a:defRPr lang="es-ES" sz="1800" kern="1200">
          <a:solidFill>
            <a:schemeClr val="tx1"/>
          </a:solidFill>
          <a:latin typeface="+mn-lt"/>
          <a:ea typeface="+mn-ea"/>
          <a:cs typeface="+mn-cs"/>
        </a:defRPr>
      </a:lvl5pPr>
      <a:lvl6pPr marL="2286000" algn="l" defTabSz="914400" rtl="0" eaLnBrk="1" latinLnBrk="0" hangingPunct="1">
        <a:defRPr lang="es-ES" sz="1800" kern="1200">
          <a:solidFill>
            <a:schemeClr val="tx1"/>
          </a:solidFill>
          <a:latin typeface="+mn-lt"/>
          <a:ea typeface="+mn-ea"/>
          <a:cs typeface="+mn-cs"/>
        </a:defRPr>
      </a:lvl6pPr>
      <a:lvl7pPr marL="2743200" algn="l" defTabSz="914400" rtl="0" eaLnBrk="1" latinLnBrk="0" hangingPunct="1">
        <a:defRPr lang="es-ES" sz="1800" kern="1200">
          <a:solidFill>
            <a:schemeClr val="tx1"/>
          </a:solidFill>
          <a:latin typeface="+mn-lt"/>
          <a:ea typeface="+mn-ea"/>
          <a:cs typeface="+mn-cs"/>
        </a:defRPr>
      </a:lvl7pPr>
      <a:lvl8pPr marL="3200400" algn="l" defTabSz="914400" rtl="0" eaLnBrk="1" latinLnBrk="0" hangingPunct="1">
        <a:defRPr lang="es-ES" sz="1800" kern="1200">
          <a:solidFill>
            <a:schemeClr val="tx1"/>
          </a:solidFill>
          <a:latin typeface="+mn-lt"/>
          <a:ea typeface="+mn-ea"/>
          <a:cs typeface="+mn-cs"/>
        </a:defRPr>
      </a:lvl8pPr>
      <a:lvl9pPr marL="3657600" algn="l" defTabSz="914400" rtl="0" eaLnBrk="1" latinLnBrk="0" hangingPunct="1">
        <a:defRPr lang="es-ES"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3">
        <a:schemeClr val="bg2"/>
      </p:bgRef>
    </p:bg>
    <p:spTree>
      <p:nvGrpSpPr>
        <p:cNvPr id="1" name=""/>
        <p:cNvGrpSpPr/>
        <p:nvPr/>
      </p:nvGrpSpPr>
      <p:grpSpPr>
        <a:xfrm>
          <a:off x="0" y="0"/>
          <a:ext cx="0" cy="0"/>
          <a:chOff x="0" y="0"/>
          <a:chExt cx="0" cy="0"/>
        </a:xfrm>
      </p:grpSpPr>
      <p:pic>
        <p:nvPicPr>
          <p:cNvPr id="7" name="Imagen 6" descr="hashOverlay-FullResolve.png"/>
          <p:cNvPicPr>
            <a:picLocks noChangeAspect="1"/>
          </p:cNvPicPr>
          <p:nvPr/>
        </p:nvPicPr>
        <p:blipFill>
          <a:blip r:embed="rId19">
            <a:alphaModFix amt="10000"/>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2" name="Marcador de posición de título 1"/>
          <p:cNvSpPr>
            <a:spLocks noGrp="1"/>
          </p:cNvSpPr>
          <p:nvPr>
            <p:ph type="title"/>
          </p:nvPr>
        </p:nvSpPr>
        <p:spPr>
          <a:xfrm>
            <a:off x="510243" y="753228"/>
            <a:ext cx="7210396" cy="1080938"/>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Marcador de posición de texto 2"/>
          <p:cNvSpPr>
            <a:spLocks noGrp="1"/>
          </p:cNvSpPr>
          <p:nvPr>
            <p:ph type="body" idx="1"/>
          </p:nvPr>
        </p:nvSpPr>
        <p:spPr>
          <a:xfrm>
            <a:off x="510243" y="2336873"/>
            <a:ext cx="7210396" cy="3599316"/>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posición de fecha 3"/>
          <p:cNvSpPr>
            <a:spLocks noGrp="1"/>
          </p:cNvSpPr>
          <p:nvPr>
            <p:ph type="dt" sz="half" idx="2"/>
          </p:nvPr>
        </p:nvSpPr>
        <p:spPr>
          <a:xfrm>
            <a:off x="5663236" y="5936194"/>
            <a:ext cx="2057400" cy="365125"/>
          </a:xfrm>
          <a:prstGeom prst="rect">
            <a:avLst/>
          </a:prstGeom>
        </p:spPr>
        <p:txBody>
          <a:bodyPr vert="horz" lIns="91440" tIns="45720" rIns="91440" bIns="45720" rtlCol="0" anchor="ctr"/>
          <a:lstStyle>
            <a:lvl1pPr algn="r" latinLnBrk="0">
              <a:defRPr lang="es-ES" sz="1050">
                <a:solidFill>
                  <a:schemeClr val="tx1">
                    <a:tint val="75000"/>
                  </a:schemeClr>
                </a:solidFill>
              </a:defRPr>
            </a:lvl1pPr>
          </a:lstStyle>
          <a:p>
            <a:fld id="{9D6E9DEC-419B-4CC5-A080-3B06BD5A8291}" type="datetimeFigureOut">
              <a:rPr/>
              <a:pPr/>
              <a:t>19/09/2013</a:t>
            </a:fld>
            <a:endParaRPr lang="es-ES"/>
          </a:p>
        </p:txBody>
      </p:sp>
      <p:sp>
        <p:nvSpPr>
          <p:cNvPr id="5" name="Marcador de posición de pie de página 4"/>
          <p:cNvSpPr>
            <a:spLocks noGrp="1"/>
          </p:cNvSpPr>
          <p:nvPr>
            <p:ph type="ftr" sz="quarter" idx="3"/>
          </p:nvPr>
        </p:nvSpPr>
        <p:spPr>
          <a:xfrm>
            <a:off x="510242" y="5936195"/>
            <a:ext cx="5152995" cy="365125"/>
          </a:xfrm>
          <a:prstGeom prst="rect">
            <a:avLst/>
          </a:prstGeom>
        </p:spPr>
        <p:txBody>
          <a:bodyPr vert="horz" lIns="91440" tIns="45720" rIns="91440" bIns="45720" rtlCol="0" anchor="ctr"/>
          <a:lstStyle>
            <a:lvl1pPr algn="l" latinLnBrk="0">
              <a:defRPr lang="es-ES" sz="1050">
                <a:solidFill>
                  <a:schemeClr val="tx1">
                    <a:tint val="75000"/>
                  </a:schemeClr>
                </a:solidFill>
              </a:defRPr>
            </a:lvl1pPr>
          </a:lstStyle>
          <a:p>
            <a:endParaRPr lang="es-ES"/>
          </a:p>
        </p:txBody>
      </p:sp>
      <p:sp>
        <p:nvSpPr>
          <p:cNvPr id="6" name="Marcador de posición de número de diapositiva 5"/>
          <p:cNvSpPr>
            <a:spLocks noGrp="1"/>
          </p:cNvSpPr>
          <p:nvPr>
            <p:ph type="sldNum" sz="quarter" idx="4"/>
          </p:nvPr>
        </p:nvSpPr>
        <p:spPr>
          <a:xfrm>
            <a:off x="8047095" y="753234"/>
            <a:ext cx="865613" cy="1090789"/>
          </a:xfrm>
          <a:prstGeom prst="rect">
            <a:avLst/>
          </a:prstGeom>
        </p:spPr>
        <p:txBody>
          <a:bodyPr vert="horz" lIns="91440" tIns="45720" rIns="91440" bIns="45720" rtlCol="0" anchor="ctr"/>
          <a:lstStyle>
            <a:lvl1pPr algn="l" latinLnBrk="0">
              <a:defRPr lang="es-ES" sz="3600">
                <a:solidFill>
                  <a:schemeClr val="tx1">
                    <a:tint val="75000"/>
                  </a:schemeClr>
                </a:solidFill>
              </a:defRPr>
            </a:lvl1pPr>
          </a:lstStyle>
          <a:p>
            <a:fld id="{6D22F896-40B5-4ADD-8801-0D06FADFA095}" type="slidenum">
              <a:rPr/>
              <a:pPr/>
              <a:t>‹Nº›</a:t>
            </a:fld>
            <a:endParaRPr lang="es-ES"/>
          </a:p>
        </p:txBody>
      </p:sp>
    </p:spTree>
    <p:extLst>
      <p:ext uri="{BB962C8B-B14F-4D97-AF65-F5344CB8AC3E}">
        <p14:creationId xmlns:p14="http://schemas.microsoft.com/office/powerpoint/2010/main" xmlns="" val="526897659"/>
      </p:ext>
    </p:extLst>
  </p:cSld>
  <p:clrMap bg1="dk1" tx1="lt1" bg2="dk2" tx2="lt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26" r:id="rId12"/>
    <p:sldLayoutId id="2147483727" r:id="rId13"/>
    <p:sldLayoutId id="2147483728" r:id="rId14"/>
    <p:sldLayoutId id="2147483729" r:id="rId15"/>
    <p:sldLayoutId id="2147483730" r:id="rId16"/>
    <p:sldLayoutId id="2147483731" r:id="rId17"/>
  </p:sldLayoutIdLst>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hf sldNum="0" hdr="0" ftr="0" dt="0"/>
  <p:txStyles>
    <p:titleStyle>
      <a:lvl1pPr algn="l" defTabSz="914400" rtl="0" eaLnBrk="1" latinLnBrk="0" hangingPunct="1">
        <a:lnSpc>
          <a:spcPct val="90000"/>
        </a:lnSpc>
        <a:spcBef>
          <a:spcPct val="0"/>
        </a:spcBef>
        <a:buNone/>
        <a:defRPr lang="es-ES"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lang="es-ES"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lang="es-ES"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lang="es-ES"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lang="es-ES"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lang="es-ES"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lang="es-ES"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lang="es-ES"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lang="es-ES"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lang="es-ES" sz="1400" kern="1200">
          <a:solidFill>
            <a:schemeClr val="tx1"/>
          </a:solidFill>
          <a:latin typeface="+mn-lt"/>
          <a:ea typeface="+mn-ea"/>
          <a:cs typeface="+mn-cs"/>
        </a:defRPr>
      </a:lvl9pPr>
    </p:bodyStyle>
    <p:otherStyle>
      <a:defPPr>
        <a:defRPr lang="es-ES"/>
      </a:defPPr>
      <a:lvl1pPr marL="0" algn="l" defTabSz="914400" rtl="0" eaLnBrk="1" latinLnBrk="0" hangingPunct="1">
        <a:defRPr lang="es-ES" sz="1800" kern="1200">
          <a:solidFill>
            <a:schemeClr val="tx1"/>
          </a:solidFill>
          <a:latin typeface="+mn-lt"/>
          <a:ea typeface="+mn-ea"/>
          <a:cs typeface="+mn-cs"/>
        </a:defRPr>
      </a:lvl1pPr>
      <a:lvl2pPr marL="457200" algn="l" defTabSz="914400" rtl="0" eaLnBrk="1" latinLnBrk="0" hangingPunct="1">
        <a:defRPr lang="es-ES" sz="1800" kern="1200">
          <a:solidFill>
            <a:schemeClr val="tx1"/>
          </a:solidFill>
          <a:latin typeface="+mn-lt"/>
          <a:ea typeface="+mn-ea"/>
          <a:cs typeface="+mn-cs"/>
        </a:defRPr>
      </a:lvl2pPr>
      <a:lvl3pPr marL="914400" algn="l" defTabSz="914400" rtl="0" eaLnBrk="1" latinLnBrk="0" hangingPunct="1">
        <a:defRPr lang="es-ES" sz="1800" kern="1200">
          <a:solidFill>
            <a:schemeClr val="tx1"/>
          </a:solidFill>
          <a:latin typeface="+mn-lt"/>
          <a:ea typeface="+mn-ea"/>
          <a:cs typeface="+mn-cs"/>
        </a:defRPr>
      </a:lvl3pPr>
      <a:lvl4pPr marL="1371600" algn="l" defTabSz="914400" rtl="0" eaLnBrk="1" latinLnBrk="0" hangingPunct="1">
        <a:defRPr lang="es-ES" sz="1800" kern="1200">
          <a:solidFill>
            <a:schemeClr val="tx1"/>
          </a:solidFill>
          <a:latin typeface="+mn-lt"/>
          <a:ea typeface="+mn-ea"/>
          <a:cs typeface="+mn-cs"/>
        </a:defRPr>
      </a:lvl4pPr>
      <a:lvl5pPr marL="1828800" algn="l" defTabSz="914400" rtl="0" eaLnBrk="1" latinLnBrk="0" hangingPunct="1">
        <a:defRPr lang="es-ES" sz="1800" kern="1200">
          <a:solidFill>
            <a:schemeClr val="tx1"/>
          </a:solidFill>
          <a:latin typeface="+mn-lt"/>
          <a:ea typeface="+mn-ea"/>
          <a:cs typeface="+mn-cs"/>
        </a:defRPr>
      </a:lvl5pPr>
      <a:lvl6pPr marL="2286000" algn="l" defTabSz="914400" rtl="0" eaLnBrk="1" latinLnBrk="0" hangingPunct="1">
        <a:defRPr lang="es-ES" sz="1800" kern="1200">
          <a:solidFill>
            <a:schemeClr val="tx1"/>
          </a:solidFill>
          <a:latin typeface="+mn-lt"/>
          <a:ea typeface="+mn-ea"/>
          <a:cs typeface="+mn-cs"/>
        </a:defRPr>
      </a:lvl6pPr>
      <a:lvl7pPr marL="2743200" algn="l" defTabSz="914400" rtl="0" eaLnBrk="1" latinLnBrk="0" hangingPunct="1">
        <a:defRPr lang="es-ES" sz="1800" kern="1200">
          <a:solidFill>
            <a:schemeClr val="tx1"/>
          </a:solidFill>
          <a:latin typeface="+mn-lt"/>
          <a:ea typeface="+mn-ea"/>
          <a:cs typeface="+mn-cs"/>
        </a:defRPr>
      </a:lvl7pPr>
      <a:lvl8pPr marL="3200400" algn="l" defTabSz="914400" rtl="0" eaLnBrk="1" latinLnBrk="0" hangingPunct="1">
        <a:defRPr lang="es-ES" sz="1800" kern="1200">
          <a:solidFill>
            <a:schemeClr val="tx1"/>
          </a:solidFill>
          <a:latin typeface="+mn-lt"/>
          <a:ea typeface="+mn-ea"/>
          <a:cs typeface="+mn-cs"/>
        </a:defRPr>
      </a:lvl8pPr>
      <a:lvl9pPr marL="3657600" algn="l" defTabSz="914400" rtl="0" eaLnBrk="1" latinLnBrk="0" hangingPunct="1">
        <a:defRPr lang="es-ES"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3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a:xfrm>
            <a:off x="642910" y="0"/>
            <a:ext cx="7358114" cy="2500305"/>
          </a:xfrm>
        </p:spPr>
        <p:txBody>
          <a:bodyPr>
            <a:normAutofit fontScale="90000"/>
          </a:bodyPr>
          <a:lstStyle/>
          <a:p>
            <a:pPr lvl="0" algn="ctr" fontAlgn="base">
              <a:lnSpc>
                <a:spcPct val="100000"/>
              </a:lnSpc>
              <a:spcAft>
                <a:spcPct val="0"/>
              </a:spcAft>
            </a:pPr>
            <a:r>
              <a:rPr lang="es-MX" sz="3200" b="1" dirty="0" smtClean="0">
                <a:solidFill>
                  <a:srgbClr val="000000"/>
                </a:solidFill>
                <a:latin typeface="Arial"/>
                <a:ea typeface="Calibri"/>
                <a:cs typeface="Times New Roman"/>
              </a:rPr>
              <a:t/>
            </a:r>
            <a:br>
              <a:rPr lang="es-MX" sz="3200" b="1" dirty="0" smtClean="0">
                <a:solidFill>
                  <a:srgbClr val="000000"/>
                </a:solidFill>
                <a:latin typeface="Arial"/>
                <a:ea typeface="Calibri"/>
                <a:cs typeface="Times New Roman"/>
              </a:rPr>
            </a:br>
            <a:r>
              <a:rPr lang="es-MX" sz="3200" b="1" dirty="0" smtClean="0">
                <a:solidFill>
                  <a:srgbClr val="000000"/>
                </a:solidFill>
                <a:latin typeface="Arial Unicode MS" pitchFamily="34" charset="-128"/>
                <a:ea typeface="Arial Unicode MS" pitchFamily="34" charset="-128"/>
                <a:cs typeface="Arial Unicode MS" pitchFamily="34" charset="-128"/>
              </a:rPr>
              <a:t/>
            </a:r>
            <a:br>
              <a:rPr lang="es-MX" sz="3200" b="1" dirty="0" smtClean="0">
                <a:solidFill>
                  <a:srgbClr val="000000"/>
                </a:solidFill>
                <a:latin typeface="Arial Unicode MS" pitchFamily="34" charset="-128"/>
                <a:ea typeface="Arial Unicode MS" pitchFamily="34" charset="-128"/>
                <a:cs typeface="Arial Unicode MS" pitchFamily="34" charset="-128"/>
              </a:rPr>
            </a:br>
            <a:r>
              <a:rPr lang="es-MX" sz="3200" dirty="0" smtClean="0">
                <a:solidFill>
                  <a:schemeClr val="bg1"/>
                </a:solidFill>
                <a:latin typeface="Arial" pitchFamily="34" charset="0"/>
                <a:ea typeface="Calibri" pitchFamily="34" charset="0"/>
                <a:cs typeface="Arial" pitchFamily="34" charset="0"/>
              </a:rPr>
              <a:t/>
            </a:r>
            <a:br>
              <a:rPr lang="es-MX" sz="3200" dirty="0" smtClean="0">
                <a:solidFill>
                  <a:schemeClr val="bg1"/>
                </a:solidFill>
                <a:latin typeface="Arial" pitchFamily="34" charset="0"/>
                <a:ea typeface="Calibri" pitchFamily="34" charset="0"/>
                <a:cs typeface="Arial" pitchFamily="34" charset="0"/>
              </a:rPr>
            </a:br>
            <a:r>
              <a:rPr lang="es-MX" sz="3200" b="1" dirty="0" smtClean="0">
                <a:solidFill>
                  <a:schemeClr val="bg1"/>
                </a:solidFill>
                <a:latin typeface="Arial" pitchFamily="34" charset="0"/>
                <a:ea typeface="Calibri" pitchFamily="34" charset="0"/>
                <a:cs typeface="Arial" pitchFamily="34" charset="0"/>
              </a:rPr>
              <a:t>UNIVERSIDAD DE SONORA</a:t>
            </a:r>
            <a:br>
              <a:rPr lang="es-MX" sz="3200" b="1" dirty="0" smtClean="0">
                <a:solidFill>
                  <a:schemeClr val="bg1"/>
                </a:solidFill>
                <a:latin typeface="Arial" pitchFamily="34" charset="0"/>
                <a:ea typeface="Calibri" pitchFamily="34" charset="0"/>
                <a:cs typeface="Arial" pitchFamily="34" charset="0"/>
              </a:rPr>
            </a:br>
            <a:r>
              <a:rPr lang="es-MX" sz="3200" b="1" dirty="0" smtClean="0">
                <a:solidFill>
                  <a:schemeClr val="bg1"/>
                </a:solidFill>
                <a:latin typeface="Arial" pitchFamily="34" charset="0"/>
                <a:ea typeface="Calibri" pitchFamily="34" charset="0"/>
                <a:cs typeface="Arial" pitchFamily="34" charset="0"/>
              </a:rPr>
              <a:t>Departamento de Ingenier</a:t>
            </a:r>
            <a:r>
              <a:rPr lang="es-MX" sz="3200" b="1" dirty="0" smtClean="0">
                <a:solidFill>
                  <a:schemeClr val="bg1"/>
                </a:solidFill>
                <a:latin typeface="Calibri"/>
                <a:ea typeface="Calibri" pitchFamily="34" charset="0"/>
                <a:cs typeface="Arial" pitchFamily="34" charset="0"/>
              </a:rPr>
              <a:t>í</a:t>
            </a:r>
            <a:r>
              <a:rPr lang="es-MX" sz="3200" b="1" dirty="0" smtClean="0">
                <a:solidFill>
                  <a:schemeClr val="bg1"/>
                </a:solidFill>
                <a:latin typeface="Arial" pitchFamily="34" charset="0"/>
                <a:ea typeface="Calibri" pitchFamily="34" charset="0"/>
                <a:cs typeface="Arial" pitchFamily="34" charset="0"/>
              </a:rPr>
              <a:t>a Industrial </a:t>
            </a:r>
            <a:br>
              <a:rPr lang="es-MX" sz="3200" b="1" dirty="0" smtClean="0">
                <a:solidFill>
                  <a:schemeClr val="bg1"/>
                </a:solidFill>
                <a:latin typeface="Arial" pitchFamily="34" charset="0"/>
                <a:ea typeface="Calibri" pitchFamily="34" charset="0"/>
                <a:cs typeface="Arial" pitchFamily="34" charset="0"/>
              </a:rPr>
            </a:br>
            <a:r>
              <a:rPr lang="es-MX" sz="3200" b="1" dirty="0" smtClean="0">
                <a:solidFill>
                  <a:schemeClr val="bg1"/>
                </a:solidFill>
                <a:latin typeface="Arial" pitchFamily="34" charset="0"/>
                <a:ea typeface="Calibri" pitchFamily="34" charset="0"/>
                <a:cs typeface="Arial" pitchFamily="34" charset="0"/>
              </a:rPr>
              <a:t>y de sistemas</a:t>
            </a:r>
            <a:br>
              <a:rPr lang="es-MX" sz="3200" b="1" dirty="0" smtClean="0">
                <a:solidFill>
                  <a:schemeClr val="bg1"/>
                </a:solidFill>
                <a:latin typeface="Arial" pitchFamily="34" charset="0"/>
                <a:ea typeface="Calibri" pitchFamily="34" charset="0"/>
                <a:cs typeface="Arial" pitchFamily="34" charset="0"/>
              </a:rPr>
            </a:br>
            <a:endParaRPr lang="es-MX" sz="3200" b="1" dirty="0">
              <a:solidFill>
                <a:schemeClr val="bg1"/>
              </a:solidFill>
              <a:latin typeface="Arial Unicode MS" pitchFamily="34" charset="-128"/>
              <a:ea typeface="Arial Unicode MS" pitchFamily="34" charset="-128"/>
              <a:cs typeface="Arial Unicode MS" pitchFamily="34" charset="-128"/>
            </a:endParaRPr>
          </a:p>
        </p:txBody>
      </p:sp>
      <p:sp>
        <p:nvSpPr>
          <p:cNvPr id="9" name="8 Marcador de contenido"/>
          <p:cNvSpPr>
            <a:spLocks noGrp="1"/>
          </p:cNvSpPr>
          <p:nvPr>
            <p:ph type="subTitle" idx="1"/>
          </p:nvPr>
        </p:nvSpPr>
        <p:spPr>
          <a:xfrm>
            <a:off x="0" y="4286256"/>
            <a:ext cx="8133722" cy="2571744"/>
          </a:xfrm>
        </p:spPr>
        <p:txBody>
          <a:bodyPr>
            <a:noAutofit/>
          </a:bodyPr>
          <a:lstStyle/>
          <a:p>
            <a:pPr marL="0" lvl="0" indent="0" algn="ctr" eaLnBrk="0" fontAlgn="base" hangingPunct="0">
              <a:lnSpc>
                <a:spcPct val="100000"/>
              </a:lnSpc>
              <a:spcBef>
                <a:spcPct val="0"/>
              </a:spcBef>
              <a:spcAft>
                <a:spcPct val="0"/>
              </a:spcAft>
              <a:buNone/>
            </a:pPr>
            <a:r>
              <a:rPr lang="es-MX" sz="2400" b="1" dirty="0" smtClean="0">
                <a:solidFill>
                  <a:schemeClr val="bg1"/>
                </a:solidFill>
                <a:latin typeface="Arial" pitchFamily="34" charset="0"/>
                <a:ea typeface="Calibri" pitchFamily="34" charset="0"/>
                <a:cs typeface="Arial" pitchFamily="34" charset="0"/>
              </a:rPr>
              <a:t>Luz Gabriela Lucero </a:t>
            </a:r>
            <a:r>
              <a:rPr lang="es-MX" sz="2400" b="1" dirty="0" err="1" smtClean="0">
                <a:solidFill>
                  <a:schemeClr val="bg1"/>
                </a:solidFill>
                <a:latin typeface="Arial" pitchFamily="34" charset="0"/>
                <a:ea typeface="Calibri" pitchFamily="34" charset="0"/>
                <a:cs typeface="Arial" pitchFamily="34" charset="0"/>
              </a:rPr>
              <a:t>Balderrama</a:t>
            </a:r>
            <a:endParaRPr lang="es-MX" sz="2400" b="1" dirty="0" smtClean="0">
              <a:solidFill>
                <a:schemeClr val="bg1"/>
              </a:solidFill>
              <a:latin typeface="Arial" pitchFamily="34" charset="0"/>
              <a:ea typeface="Calibri" pitchFamily="34" charset="0"/>
              <a:cs typeface="Arial" pitchFamily="34" charset="0"/>
            </a:endParaRPr>
          </a:p>
          <a:p>
            <a:pPr marL="0" lvl="0" indent="0" algn="ctr" eaLnBrk="0" fontAlgn="base" hangingPunct="0">
              <a:lnSpc>
                <a:spcPct val="100000"/>
              </a:lnSpc>
              <a:spcBef>
                <a:spcPct val="0"/>
              </a:spcBef>
              <a:spcAft>
                <a:spcPct val="0"/>
              </a:spcAft>
              <a:buNone/>
            </a:pPr>
            <a:r>
              <a:rPr lang="es-MX" sz="2400" b="1" dirty="0" smtClean="0">
                <a:solidFill>
                  <a:schemeClr val="bg1"/>
                </a:solidFill>
                <a:latin typeface="Arial" pitchFamily="34" charset="0"/>
                <a:ea typeface="Calibri" pitchFamily="34" charset="0"/>
                <a:cs typeface="Arial" pitchFamily="34" charset="0"/>
              </a:rPr>
              <a:t>Nidia Navarro Gocobachi</a:t>
            </a:r>
            <a:br>
              <a:rPr lang="es-MX" sz="2400" b="1" dirty="0" smtClean="0">
                <a:solidFill>
                  <a:schemeClr val="bg1"/>
                </a:solidFill>
                <a:latin typeface="Arial" pitchFamily="34" charset="0"/>
                <a:ea typeface="Calibri" pitchFamily="34" charset="0"/>
                <a:cs typeface="Arial" pitchFamily="34" charset="0"/>
              </a:rPr>
            </a:br>
            <a:r>
              <a:rPr lang="es-MX" sz="2400" b="1" dirty="0" err="1" smtClean="0">
                <a:solidFill>
                  <a:schemeClr val="bg1"/>
                </a:solidFill>
                <a:latin typeface="Arial" pitchFamily="34" charset="0"/>
                <a:ea typeface="Calibri" pitchFamily="34" charset="0"/>
                <a:cs typeface="Arial" pitchFamily="34" charset="0"/>
              </a:rPr>
              <a:t>Cynthia</a:t>
            </a:r>
            <a:r>
              <a:rPr lang="es-MX" sz="2400" b="1" dirty="0" smtClean="0">
                <a:solidFill>
                  <a:schemeClr val="bg1"/>
                </a:solidFill>
                <a:latin typeface="Arial" pitchFamily="34" charset="0"/>
                <a:ea typeface="Calibri" pitchFamily="34" charset="0"/>
                <a:cs typeface="Arial" pitchFamily="34" charset="0"/>
              </a:rPr>
              <a:t> Figueroa </a:t>
            </a:r>
            <a:r>
              <a:rPr lang="es-MX" sz="2400" b="1" dirty="0" err="1" smtClean="0">
                <a:solidFill>
                  <a:schemeClr val="bg1"/>
                </a:solidFill>
                <a:latin typeface="Arial" pitchFamily="34" charset="0"/>
                <a:ea typeface="Calibri" pitchFamily="34" charset="0"/>
                <a:cs typeface="Arial" pitchFamily="34" charset="0"/>
              </a:rPr>
              <a:t>Rossette</a:t>
            </a:r>
            <a:r>
              <a:rPr lang="es-MX" sz="2400" b="1" dirty="0" smtClean="0">
                <a:solidFill>
                  <a:schemeClr val="bg1"/>
                </a:solidFill>
                <a:latin typeface="Arial" pitchFamily="34" charset="0"/>
                <a:ea typeface="Calibri" pitchFamily="34" charset="0"/>
                <a:cs typeface="Arial" pitchFamily="34" charset="0"/>
              </a:rPr>
              <a:t/>
            </a:r>
            <a:br>
              <a:rPr lang="es-MX" sz="2400" b="1" dirty="0" smtClean="0">
                <a:solidFill>
                  <a:schemeClr val="bg1"/>
                </a:solidFill>
                <a:latin typeface="Arial" pitchFamily="34" charset="0"/>
                <a:ea typeface="Calibri" pitchFamily="34" charset="0"/>
                <a:cs typeface="Arial" pitchFamily="34" charset="0"/>
              </a:rPr>
            </a:br>
            <a:r>
              <a:rPr lang="es-MX" sz="2400" b="1" dirty="0" smtClean="0">
                <a:solidFill>
                  <a:schemeClr val="bg1"/>
                </a:solidFill>
                <a:latin typeface="Arial" pitchFamily="34" charset="0"/>
                <a:ea typeface="Calibri" pitchFamily="34" charset="0"/>
                <a:cs typeface="Arial" pitchFamily="34" charset="0"/>
              </a:rPr>
              <a:t>Luis </a:t>
            </a:r>
            <a:r>
              <a:rPr lang="es-MX" sz="2400" b="1" dirty="0" err="1" smtClean="0">
                <a:solidFill>
                  <a:schemeClr val="bg1"/>
                </a:solidFill>
                <a:latin typeface="Arial" pitchFamily="34" charset="0"/>
                <a:ea typeface="Calibri" pitchFamily="34" charset="0"/>
                <a:cs typeface="Arial" pitchFamily="34" charset="0"/>
              </a:rPr>
              <a:t>Rene</a:t>
            </a:r>
            <a:r>
              <a:rPr lang="es-MX" sz="2400" b="1" dirty="0" smtClean="0">
                <a:solidFill>
                  <a:schemeClr val="bg1"/>
                </a:solidFill>
                <a:latin typeface="Arial" pitchFamily="34" charset="0"/>
                <a:ea typeface="Calibri" pitchFamily="34" charset="0"/>
                <a:cs typeface="Arial" pitchFamily="34" charset="0"/>
              </a:rPr>
              <a:t> </a:t>
            </a:r>
            <a:r>
              <a:rPr lang="es-MX" sz="2400" b="1" dirty="0" err="1" smtClean="0">
                <a:solidFill>
                  <a:schemeClr val="bg1"/>
                </a:solidFill>
                <a:latin typeface="Arial" pitchFamily="34" charset="0"/>
                <a:ea typeface="Calibri" pitchFamily="34" charset="0"/>
                <a:cs typeface="Arial" pitchFamily="34" charset="0"/>
              </a:rPr>
              <a:t>Siller</a:t>
            </a:r>
            <a:endParaRPr lang="es-MX" sz="2400" b="1" dirty="0" smtClean="0">
              <a:solidFill>
                <a:schemeClr val="bg1"/>
              </a:solidFill>
              <a:latin typeface="Arial" pitchFamily="34" charset="0"/>
              <a:cs typeface="Arial" pitchFamily="34" charset="0"/>
            </a:endParaRPr>
          </a:p>
          <a:p>
            <a:pPr marL="0" lvl="0" indent="0" algn="ctr" eaLnBrk="0" fontAlgn="base" hangingPunct="0">
              <a:lnSpc>
                <a:spcPct val="100000"/>
              </a:lnSpc>
              <a:spcBef>
                <a:spcPct val="0"/>
              </a:spcBef>
              <a:spcAft>
                <a:spcPct val="0"/>
              </a:spcAft>
              <a:buNone/>
            </a:pPr>
            <a:r>
              <a:rPr lang="es-MX" sz="2400" b="1" dirty="0" smtClean="0">
                <a:solidFill>
                  <a:schemeClr val="bg1"/>
                </a:solidFill>
                <a:latin typeface="Arial" pitchFamily="34" charset="0"/>
                <a:ea typeface="Calibri" pitchFamily="34" charset="0"/>
                <a:cs typeface="Arial" pitchFamily="34" charset="0"/>
              </a:rPr>
              <a:t>Profesor:</a:t>
            </a:r>
            <a:br>
              <a:rPr lang="es-MX" sz="2400" b="1" dirty="0" smtClean="0">
                <a:solidFill>
                  <a:schemeClr val="bg1"/>
                </a:solidFill>
                <a:latin typeface="Arial" pitchFamily="34" charset="0"/>
                <a:ea typeface="Calibri" pitchFamily="34" charset="0"/>
                <a:cs typeface="Arial" pitchFamily="34" charset="0"/>
              </a:rPr>
            </a:br>
            <a:r>
              <a:rPr lang="es-MX" sz="2400" b="1" dirty="0" err="1" smtClean="0">
                <a:solidFill>
                  <a:schemeClr val="bg1"/>
                </a:solidFill>
                <a:latin typeface="Arial" pitchFamily="34" charset="0"/>
                <a:ea typeface="Calibri" pitchFamily="34" charset="0"/>
                <a:cs typeface="Arial" pitchFamily="34" charset="0"/>
              </a:rPr>
              <a:t>Jose</a:t>
            </a:r>
            <a:r>
              <a:rPr lang="es-MX" sz="2400" b="1" dirty="0" smtClean="0">
                <a:solidFill>
                  <a:schemeClr val="bg1"/>
                </a:solidFill>
                <a:latin typeface="Arial" pitchFamily="34" charset="0"/>
                <a:ea typeface="Calibri" pitchFamily="34" charset="0"/>
                <a:cs typeface="Arial" pitchFamily="34" charset="0"/>
              </a:rPr>
              <a:t> Lozano Taylor</a:t>
            </a:r>
            <a:endParaRPr lang="es-MX" sz="2400" b="1" dirty="0" smtClean="0">
              <a:solidFill>
                <a:schemeClr val="bg1"/>
              </a:solidFill>
              <a:latin typeface="Arial" pitchFamily="34" charset="0"/>
              <a:cs typeface="Arial" pitchFamily="34" charset="0"/>
            </a:endParaRPr>
          </a:p>
        </p:txBody>
      </p:sp>
      <p:sp>
        <p:nvSpPr>
          <p:cNvPr id="102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MX"/>
          </a:p>
        </p:txBody>
      </p:sp>
      <p:pic>
        <p:nvPicPr>
          <p:cNvPr id="1025" name="Imagen 1" descr="http://upload.wikimedia.org/wikipedia/commons/6/68/Escudo_Unison.png"/>
          <p:cNvPicPr>
            <a:picLocks noChangeAspect="1" noChangeArrowheads="1"/>
          </p:cNvPicPr>
          <p:nvPr/>
        </p:nvPicPr>
        <p:blipFill>
          <a:blip r:embed="rId3"/>
          <a:srcRect/>
          <a:stretch>
            <a:fillRect/>
          </a:stretch>
        </p:blipFill>
        <p:spPr bwMode="auto">
          <a:xfrm>
            <a:off x="7215206" y="2571744"/>
            <a:ext cx="1501599" cy="1714512"/>
          </a:xfrm>
          <a:prstGeom prst="rect">
            <a:avLst/>
          </a:prstGeom>
          <a:noFill/>
        </p:spPr>
      </p:pic>
      <p:sp>
        <p:nvSpPr>
          <p:cNvPr id="10" name="9 CuadroTexto"/>
          <p:cNvSpPr txBox="1"/>
          <p:nvPr/>
        </p:nvSpPr>
        <p:spPr>
          <a:xfrm>
            <a:off x="1000100" y="2928934"/>
            <a:ext cx="5500726" cy="1077218"/>
          </a:xfrm>
          <a:prstGeom prst="rect">
            <a:avLst/>
          </a:prstGeom>
          <a:noFill/>
        </p:spPr>
        <p:txBody>
          <a:bodyPr wrap="square" rtlCol="0">
            <a:spAutoFit/>
          </a:bodyPr>
          <a:lstStyle/>
          <a:p>
            <a:pPr lvl="0" algn="ctr" eaLnBrk="0" fontAlgn="base" hangingPunct="0">
              <a:spcBef>
                <a:spcPct val="0"/>
              </a:spcBef>
              <a:spcAft>
                <a:spcPct val="0"/>
              </a:spcAft>
            </a:pPr>
            <a:r>
              <a:rPr lang="es-MX" sz="3200" b="1" dirty="0">
                <a:latin typeface="Arial" pitchFamily="34" charset="0"/>
                <a:ea typeface="Calibri" pitchFamily="34" charset="0"/>
                <a:cs typeface="Arial" pitchFamily="34" charset="0"/>
              </a:rPr>
              <a:t>Control de </a:t>
            </a:r>
            <a:r>
              <a:rPr lang="es-MX" sz="3200" b="1" dirty="0" smtClean="0">
                <a:latin typeface="Arial" pitchFamily="34" charset="0"/>
                <a:ea typeface="Calibri" pitchFamily="34" charset="0"/>
                <a:cs typeface="Arial" pitchFamily="34" charset="0"/>
              </a:rPr>
              <a:t>Calidad</a:t>
            </a:r>
          </a:p>
          <a:p>
            <a:pPr lvl="0" algn="ctr" eaLnBrk="0" fontAlgn="base" hangingPunct="0">
              <a:spcBef>
                <a:spcPct val="0"/>
              </a:spcBef>
              <a:spcAft>
                <a:spcPct val="0"/>
              </a:spcAft>
            </a:pPr>
            <a:r>
              <a:rPr lang="es-MX" sz="3200" b="1" dirty="0" smtClean="0">
                <a:latin typeface="Arial" pitchFamily="34" charset="0"/>
                <a:cs typeface="Arial" pitchFamily="34" charset="0"/>
              </a:rPr>
              <a:t>Equipo No 6</a:t>
            </a:r>
            <a:endParaRPr lang="es-MX" sz="3200" dirty="0">
              <a:latin typeface="Arial" pitchFamily="34" charset="0"/>
              <a:cs typeface="Arial" pitchFamily="34" charset="0"/>
            </a:endParaRPr>
          </a:p>
        </p:txBody>
      </p:sp>
    </p:spTree>
  </p:cSld>
  <p:clrMapOvr>
    <a:masterClrMapping/>
  </p:clrMapOvr>
  <p:transition spd="med">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a:xfrm>
            <a:off x="500034" y="2643182"/>
            <a:ext cx="6108101" cy="2071701"/>
          </a:xfrm>
        </p:spPr>
        <p:txBody>
          <a:bodyPr/>
          <a:lstStyle/>
          <a:p>
            <a:pPr algn="ctr">
              <a:lnSpc>
                <a:spcPct val="115000"/>
              </a:lnSpc>
              <a:spcAft>
                <a:spcPts val="1000"/>
              </a:spcAft>
            </a:pPr>
            <a:r>
              <a:rPr lang="es-MX" sz="3200" b="1" dirty="0" smtClean="0">
                <a:solidFill>
                  <a:srgbClr val="000000"/>
                </a:solidFill>
                <a:latin typeface="Arial"/>
                <a:ea typeface="Calibri"/>
                <a:cs typeface="Times New Roman"/>
              </a:rPr>
              <a:t/>
            </a:r>
            <a:br>
              <a:rPr lang="es-MX" sz="3200" b="1" dirty="0" smtClean="0">
                <a:solidFill>
                  <a:srgbClr val="000000"/>
                </a:solidFill>
                <a:latin typeface="Arial"/>
                <a:ea typeface="Calibri"/>
                <a:cs typeface="Times New Roman"/>
              </a:rPr>
            </a:br>
            <a:r>
              <a:rPr lang="es-MX" sz="3200" b="1" dirty="0" smtClean="0">
                <a:solidFill>
                  <a:srgbClr val="000000"/>
                </a:solidFill>
                <a:latin typeface="Arial Unicode MS" pitchFamily="34" charset="-128"/>
                <a:ea typeface="Arial Unicode MS" pitchFamily="34" charset="-128"/>
                <a:cs typeface="Arial Unicode MS" pitchFamily="34" charset="-128"/>
              </a:rPr>
              <a:t/>
            </a:r>
            <a:br>
              <a:rPr lang="es-MX" sz="3200" b="1" dirty="0" smtClean="0">
                <a:solidFill>
                  <a:srgbClr val="000000"/>
                </a:solidFill>
                <a:latin typeface="Arial Unicode MS" pitchFamily="34" charset="-128"/>
                <a:ea typeface="Arial Unicode MS" pitchFamily="34" charset="-128"/>
                <a:cs typeface="Arial Unicode MS" pitchFamily="34" charset="-128"/>
              </a:rPr>
            </a:br>
            <a:r>
              <a:rPr lang="es-MX" sz="3600" b="1" dirty="0" smtClean="0">
                <a:latin typeface="Arial Unicode MS" pitchFamily="34" charset="-128"/>
                <a:ea typeface="Arial Unicode MS" pitchFamily="34" charset="-128"/>
                <a:cs typeface="Arial Unicode MS" pitchFamily="34" charset="-128"/>
              </a:rPr>
              <a:t>“Descripción general de la empresa”</a:t>
            </a:r>
            <a:r>
              <a:rPr lang="es-MX" sz="2000" dirty="0" smtClean="0">
                <a:latin typeface="Arial Unicode MS" pitchFamily="34" charset="-128"/>
                <a:ea typeface="Arial Unicode MS" pitchFamily="34" charset="-128"/>
                <a:cs typeface="Arial Unicode MS" pitchFamily="34" charset="-128"/>
              </a:rPr>
              <a:t/>
            </a:r>
            <a:br>
              <a:rPr lang="es-MX" sz="2000" dirty="0" smtClean="0">
                <a:latin typeface="Arial Unicode MS" pitchFamily="34" charset="-128"/>
                <a:ea typeface="Arial Unicode MS" pitchFamily="34" charset="-128"/>
                <a:cs typeface="Arial Unicode MS" pitchFamily="34" charset="-128"/>
              </a:rPr>
            </a:br>
            <a:endParaRPr lang="es-MX" sz="3200" dirty="0">
              <a:latin typeface="Arial Unicode MS" pitchFamily="34" charset="-128"/>
              <a:ea typeface="Arial Unicode MS" pitchFamily="34" charset="-128"/>
              <a:cs typeface="Arial Unicode MS" pitchFamily="34" charset="-128"/>
            </a:endParaRPr>
          </a:p>
        </p:txBody>
      </p:sp>
      <p:sp>
        <p:nvSpPr>
          <p:cNvPr id="5" name="4 Subtítulo"/>
          <p:cNvSpPr>
            <a:spLocks noGrp="1"/>
          </p:cNvSpPr>
          <p:nvPr>
            <p:ph type="subTitle" idx="1"/>
          </p:nvPr>
        </p:nvSpPr>
        <p:spPr>
          <a:xfrm>
            <a:off x="510244" y="4394046"/>
            <a:ext cx="6108101" cy="1463846"/>
          </a:xfrm>
        </p:spPr>
        <p:txBody>
          <a:bodyPr>
            <a:normAutofit/>
          </a:bodyPr>
          <a:lstStyle/>
          <a:p>
            <a:pPr algn="ctr"/>
            <a:endParaRPr lang="es-MX" sz="2400" b="1" dirty="0" smtClean="0">
              <a:solidFill>
                <a:srgbClr val="000000"/>
              </a:solidFill>
              <a:latin typeface="Arial"/>
              <a:ea typeface="Calibri"/>
              <a:cs typeface="Times New Roman"/>
            </a:endParaRPr>
          </a:p>
          <a:p>
            <a:pPr algn="ctr"/>
            <a:r>
              <a:rPr lang="es-MX" sz="2800" b="1" dirty="0" smtClean="0">
                <a:solidFill>
                  <a:schemeClr val="bg1"/>
                </a:solidFill>
                <a:ea typeface="Arial Unicode MS" pitchFamily="34" charset="-128"/>
                <a:cs typeface="Arial Unicode MS" pitchFamily="34" charset="-128"/>
              </a:rPr>
              <a:t>ABARROTES TACUPETO</a:t>
            </a:r>
            <a:r>
              <a:rPr lang="es-MX" sz="2800" dirty="0" smtClean="0">
                <a:latin typeface="Arial Unicode MS" pitchFamily="34" charset="-128"/>
                <a:ea typeface="Arial Unicode MS" pitchFamily="34" charset="-128"/>
                <a:cs typeface="Arial Unicode MS" pitchFamily="34" charset="-128"/>
              </a:rPr>
              <a:t/>
            </a:r>
            <a:br>
              <a:rPr lang="es-MX" sz="2800" dirty="0" smtClean="0">
                <a:latin typeface="Arial Unicode MS" pitchFamily="34" charset="-128"/>
                <a:ea typeface="Arial Unicode MS" pitchFamily="34" charset="-128"/>
                <a:cs typeface="Arial Unicode MS" pitchFamily="34" charset="-128"/>
              </a:rPr>
            </a:br>
            <a:endParaRPr lang="es-MX" sz="2800" dirty="0">
              <a:latin typeface="Arial Unicode MS" pitchFamily="34" charset="-128"/>
              <a:ea typeface="Arial Unicode MS" pitchFamily="34" charset="-128"/>
              <a:cs typeface="Arial Unicode MS" pitchFamily="34" charset="-128"/>
            </a:endParaRPr>
          </a:p>
        </p:txBody>
      </p:sp>
    </p:spTree>
  </p:cSld>
  <p:clrMapOvr>
    <a:masterClrMapping/>
  </p:clrMapOvr>
  <p:transition spd="med">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MX" dirty="0" smtClean="0"/>
              <a:t>Introducción</a:t>
            </a:r>
            <a:endParaRPr lang="es-MX" dirty="0"/>
          </a:p>
        </p:txBody>
      </p:sp>
      <p:sp>
        <p:nvSpPr>
          <p:cNvPr id="3" name="2 Marcador de contenido"/>
          <p:cNvSpPr>
            <a:spLocks noGrp="1"/>
          </p:cNvSpPr>
          <p:nvPr>
            <p:ph idx="1"/>
          </p:nvPr>
        </p:nvSpPr>
        <p:spPr>
          <a:xfrm>
            <a:off x="510242" y="2336872"/>
            <a:ext cx="7990847" cy="4306837"/>
          </a:xfrm>
        </p:spPr>
        <p:txBody>
          <a:bodyPr>
            <a:noAutofit/>
          </a:bodyPr>
          <a:lstStyle/>
          <a:p>
            <a:pPr algn="just">
              <a:lnSpc>
                <a:spcPct val="100000"/>
              </a:lnSpc>
            </a:pPr>
            <a:r>
              <a:rPr lang="es-MX" sz="3200" dirty="0" smtClean="0">
                <a:solidFill>
                  <a:schemeClr val="bg1"/>
                </a:solidFill>
                <a:latin typeface="Arial Narrow" pitchFamily="34" charset="0"/>
              </a:rPr>
              <a:t>En este trabajo de la materia de control de calidad elegimos uno de los muchos productos elaborados que es, el proceso de producción de la carne machaca de res en el ABARROTES TACUPETO. Así como realizar una selección de un área del proceso a controlar. A continuación presentamos detalladamente más datos de la empresa seleccionada.</a:t>
            </a:r>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MX" sz="4400" b="1" dirty="0" smtClean="0"/>
              <a:t>Ubicación</a:t>
            </a:r>
            <a:endParaRPr lang="es-MX" sz="4400" b="1" dirty="0"/>
          </a:p>
        </p:txBody>
      </p:sp>
      <p:sp>
        <p:nvSpPr>
          <p:cNvPr id="3" name="2 Marcador de contenido"/>
          <p:cNvSpPr>
            <a:spLocks noGrp="1"/>
          </p:cNvSpPr>
          <p:nvPr>
            <p:ph idx="1"/>
          </p:nvPr>
        </p:nvSpPr>
        <p:spPr>
          <a:xfrm>
            <a:off x="0" y="2336873"/>
            <a:ext cx="9144000" cy="1592193"/>
          </a:xfrm>
        </p:spPr>
        <p:txBody>
          <a:bodyPr>
            <a:normAutofit/>
          </a:bodyPr>
          <a:lstStyle/>
          <a:p>
            <a:pPr algn="ctr">
              <a:buNone/>
            </a:pPr>
            <a:r>
              <a:rPr lang="es-MX" sz="2800" b="1" dirty="0" smtClean="0">
                <a:solidFill>
                  <a:schemeClr val="bg1"/>
                </a:solidFill>
                <a:latin typeface="Arial Narrow" pitchFamily="34" charset="0"/>
                <a:cs typeface="Calibri" pitchFamily="34" charset="0"/>
              </a:rPr>
              <a:t>   Abarrotes </a:t>
            </a:r>
            <a:r>
              <a:rPr lang="es-MX" sz="2800" b="1" dirty="0" err="1" smtClean="0">
                <a:solidFill>
                  <a:schemeClr val="bg1"/>
                </a:solidFill>
                <a:latin typeface="Arial Narrow" pitchFamily="34" charset="0"/>
                <a:cs typeface="Calibri" pitchFamily="34" charset="0"/>
              </a:rPr>
              <a:t>Tacupeto</a:t>
            </a:r>
            <a:r>
              <a:rPr lang="es-MX" sz="2800" b="1" dirty="0" smtClean="0">
                <a:solidFill>
                  <a:schemeClr val="bg1"/>
                </a:solidFill>
                <a:latin typeface="Arial Narrow" pitchFamily="34" charset="0"/>
                <a:cs typeface="Calibri" pitchFamily="34" charset="0"/>
              </a:rPr>
              <a:t> se encuentra en Reforma y José Carmelo  239, Col. </a:t>
            </a:r>
            <a:r>
              <a:rPr lang="es-MX" sz="2800" b="1" dirty="0" err="1" smtClean="0">
                <a:solidFill>
                  <a:schemeClr val="bg1"/>
                </a:solidFill>
                <a:latin typeface="Arial Narrow" pitchFamily="34" charset="0"/>
                <a:cs typeface="Calibri" pitchFamily="34" charset="0"/>
              </a:rPr>
              <a:t>Balderrama</a:t>
            </a:r>
            <a:r>
              <a:rPr lang="es-MX" sz="2800" b="1" dirty="0" smtClean="0">
                <a:solidFill>
                  <a:schemeClr val="bg1"/>
                </a:solidFill>
                <a:latin typeface="Arial Narrow" pitchFamily="34" charset="0"/>
                <a:cs typeface="Calibri" pitchFamily="34" charset="0"/>
              </a:rPr>
              <a:t>, Hermosillo, Sonora. </a:t>
            </a:r>
          </a:p>
          <a:p>
            <a:pPr algn="ctr">
              <a:buNone/>
            </a:pPr>
            <a:r>
              <a:rPr lang="es-MX" sz="2800" b="1" i="1" u="sng" dirty="0" smtClean="0">
                <a:solidFill>
                  <a:schemeClr val="bg1"/>
                </a:solidFill>
                <a:latin typeface="Arial Narrow" pitchFamily="34" charset="0"/>
                <a:cs typeface="Calibri" pitchFamily="34" charset="0"/>
              </a:rPr>
              <a:t>“Aquí podrá encontrar la mejor calidad en tienda de abarrotes”</a:t>
            </a:r>
          </a:p>
          <a:p>
            <a:endParaRPr lang="es-MX" dirty="0"/>
          </a:p>
        </p:txBody>
      </p:sp>
      <p:pic>
        <p:nvPicPr>
          <p:cNvPr id="4" name="3 Imagen" descr="http://osm.cylex-international.com/osm/staticmaplite/staticmap.php?center=29.101925,-110.969156&amp;zoom=15&amp;size=360x222&amp;maptype=tm_ca&amp;markers=29.101925,-110.969156"/>
          <p:cNvPicPr/>
          <p:nvPr/>
        </p:nvPicPr>
        <p:blipFill>
          <a:blip r:embed="rId2">
            <a:extLst>
              <a:ext uri="{28A0092B-C50C-407E-A947-70E740481C1C}">
                <a14:useLocalDpi xmlns=""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pic="http://schemas.openxmlformats.org/drawingml/2006/picture" xmlns:lc="http://schemas.openxmlformats.org/drawingml/2006/lockedCanvas" val="0"/>
              </a:ext>
            </a:extLst>
          </a:blip>
          <a:srcRect/>
          <a:stretch>
            <a:fillRect/>
          </a:stretch>
        </p:blipFill>
        <p:spPr bwMode="auto">
          <a:xfrm>
            <a:off x="714348" y="3786190"/>
            <a:ext cx="7500990" cy="2857520"/>
          </a:xfrm>
          <a:prstGeom prst="rect">
            <a:avLst/>
          </a:prstGeom>
          <a:noFill/>
          <a:ln>
            <a:noFill/>
          </a:ln>
        </p:spPr>
      </p:pic>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10242" y="3929066"/>
            <a:ext cx="8062285" cy="2714643"/>
          </a:xfrm>
        </p:spPr>
        <p:txBody>
          <a:bodyPr numCol="2">
            <a:normAutofit fontScale="77500" lnSpcReduction="20000"/>
          </a:bodyPr>
          <a:lstStyle/>
          <a:p>
            <a:pPr lvl="0" algn="just">
              <a:lnSpc>
                <a:spcPct val="110000"/>
              </a:lnSpc>
              <a:buFont typeface="Wingdings" pitchFamily="2" charset="2"/>
              <a:buChar char="Ø"/>
            </a:pPr>
            <a:r>
              <a:rPr lang="es-MX" sz="3000" dirty="0" smtClean="0">
                <a:solidFill>
                  <a:schemeClr val="bg1"/>
                </a:solidFill>
                <a:latin typeface="Arial Narrow" pitchFamily="34" charset="0"/>
              </a:rPr>
              <a:t>Carne para asar</a:t>
            </a:r>
          </a:p>
          <a:p>
            <a:pPr lvl="0" algn="just">
              <a:lnSpc>
                <a:spcPct val="110000"/>
              </a:lnSpc>
              <a:buFont typeface="Wingdings" pitchFamily="2" charset="2"/>
              <a:buChar char="Ø"/>
            </a:pPr>
            <a:r>
              <a:rPr lang="es-MX" sz="3000" dirty="0" smtClean="0">
                <a:solidFill>
                  <a:schemeClr val="bg1"/>
                </a:solidFill>
                <a:latin typeface="Arial Narrow" pitchFamily="34" charset="0"/>
              </a:rPr>
              <a:t>Chorizo</a:t>
            </a:r>
          </a:p>
          <a:p>
            <a:pPr lvl="0" algn="just">
              <a:lnSpc>
                <a:spcPct val="110000"/>
              </a:lnSpc>
              <a:buFont typeface="Wingdings" pitchFamily="2" charset="2"/>
              <a:buChar char="Ø"/>
            </a:pPr>
            <a:r>
              <a:rPr lang="es-MX" sz="3000" dirty="0" smtClean="0">
                <a:solidFill>
                  <a:schemeClr val="bg1"/>
                </a:solidFill>
                <a:latin typeface="Arial Narrow" pitchFamily="34" charset="0"/>
              </a:rPr>
              <a:t>Cecina asada</a:t>
            </a:r>
          </a:p>
          <a:p>
            <a:pPr lvl="0" algn="just">
              <a:lnSpc>
                <a:spcPct val="110000"/>
              </a:lnSpc>
              <a:buFont typeface="Wingdings" pitchFamily="2" charset="2"/>
              <a:buChar char="Ø"/>
            </a:pPr>
            <a:r>
              <a:rPr lang="es-MX" sz="3000" dirty="0" smtClean="0">
                <a:solidFill>
                  <a:schemeClr val="bg1"/>
                </a:solidFill>
                <a:latin typeface="Arial Narrow" pitchFamily="34" charset="0"/>
              </a:rPr>
              <a:t>Machaca de res</a:t>
            </a:r>
          </a:p>
          <a:p>
            <a:pPr lvl="0" algn="just">
              <a:lnSpc>
                <a:spcPct val="110000"/>
              </a:lnSpc>
              <a:buFont typeface="Wingdings" pitchFamily="2" charset="2"/>
              <a:buChar char="Ø"/>
            </a:pPr>
            <a:r>
              <a:rPr lang="es-MX" sz="3000" dirty="0" smtClean="0">
                <a:solidFill>
                  <a:schemeClr val="bg1"/>
                </a:solidFill>
                <a:latin typeface="Arial Narrow" pitchFamily="34" charset="0"/>
              </a:rPr>
              <a:t>Longaniza de puerco</a:t>
            </a:r>
          </a:p>
          <a:p>
            <a:pPr lvl="0" algn="just">
              <a:lnSpc>
                <a:spcPct val="110000"/>
              </a:lnSpc>
              <a:buNone/>
            </a:pPr>
            <a:endParaRPr lang="es-MX" sz="3000" dirty="0" smtClean="0">
              <a:solidFill>
                <a:schemeClr val="bg1"/>
              </a:solidFill>
              <a:latin typeface="Arial Narrow" pitchFamily="34" charset="0"/>
            </a:endParaRPr>
          </a:p>
          <a:p>
            <a:pPr lvl="0" algn="just">
              <a:lnSpc>
                <a:spcPct val="110000"/>
              </a:lnSpc>
              <a:buFont typeface="Wingdings" pitchFamily="2" charset="2"/>
              <a:buChar char="Ø"/>
            </a:pPr>
            <a:r>
              <a:rPr lang="es-MX" sz="3000" dirty="0" err="1" smtClean="0">
                <a:solidFill>
                  <a:schemeClr val="bg1"/>
                </a:solidFill>
                <a:latin typeface="Arial Narrow" pitchFamily="34" charset="0"/>
              </a:rPr>
              <a:t>Salchichonería</a:t>
            </a:r>
            <a:r>
              <a:rPr lang="es-MX" sz="3000" dirty="0" smtClean="0">
                <a:solidFill>
                  <a:schemeClr val="bg1"/>
                </a:solidFill>
                <a:latin typeface="Arial Narrow" pitchFamily="34" charset="0"/>
              </a:rPr>
              <a:t> en general</a:t>
            </a:r>
          </a:p>
          <a:p>
            <a:pPr lvl="0" algn="just">
              <a:lnSpc>
                <a:spcPct val="110000"/>
              </a:lnSpc>
              <a:buFont typeface="Wingdings" pitchFamily="2" charset="2"/>
              <a:buChar char="Ø"/>
            </a:pPr>
            <a:r>
              <a:rPr lang="es-MX" sz="3000" dirty="0" smtClean="0">
                <a:solidFill>
                  <a:schemeClr val="bg1"/>
                </a:solidFill>
                <a:latin typeface="Arial Narrow" pitchFamily="34" charset="0"/>
              </a:rPr>
              <a:t>Abarrotes en general</a:t>
            </a:r>
          </a:p>
          <a:p>
            <a:pPr lvl="0" algn="just">
              <a:lnSpc>
                <a:spcPct val="110000"/>
              </a:lnSpc>
              <a:buFont typeface="Wingdings" pitchFamily="2" charset="2"/>
              <a:buChar char="Ø"/>
            </a:pPr>
            <a:r>
              <a:rPr lang="es-MX" sz="3000" dirty="0" smtClean="0">
                <a:solidFill>
                  <a:schemeClr val="bg1"/>
                </a:solidFill>
                <a:latin typeface="Arial Narrow" pitchFamily="34" charset="0"/>
              </a:rPr>
              <a:t>Surtido en </a:t>
            </a:r>
            <a:r>
              <a:rPr lang="es-MX" sz="3000" dirty="0" err="1" smtClean="0">
                <a:solidFill>
                  <a:schemeClr val="bg1"/>
                </a:solidFill>
                <a:latin typeface="Arial Narrow" pitchFamily="34" charset="0"/>
              </a:rPr>
              <a:t>jarciería</a:t>
            </a:r>
            <a:r>
              <a:rPr lang="es-MX" sz="3000" dirty="0" smtClean="0">
                <a:solidFill>
                  <a:schemeClr val="bg1"/>
                </a:solidFill>
                <a:latin typeface="Arial Narrow" pitchFamily="34" charset="0"/>
              </a:rPr>
              <a:t> (cloro, pino, detergente, aromatizante, lava pisos, etc.)</a:t>
            </a:r>
          </a:p>
          <a:p>
            <a:pPr lvl="0" algn="just">
              <a:lnSpc>
                <a:spcPct val="110000"/>
              </a:lnSpc>
              <a:buNone/>
            </a:pPr>
            <a:endParaRPr lang="es-MX" sz="3000" dirty="0" smtClean="0">
              <a:solidFill>
                <a:schemeClr val="bg1"/>
              </a:solidFill>
              <a:latin typeface="Arial Narrow" pitchFamily="34" charset="0"/>
            </a:endParaRPr>
          </a:p>
          <a:p>
            <a:pPr algn="just">
              <a:lnSpc>
                <a:spcPct val="110000"/>
              </a:lnSpc>
            </a:pPr>
            <a:endParaRPr lang="es-MX" dirty="0"/>
          </a:p>
        </p:txBody>
      </p:sp>
      <p:sp>
        <p:nvSpPr>
          <p:cNvPr id="6" name="5 CuadroTexto"/>
          <p:cNvSpPr txBox="1"/>
          <p:nvPr/>
        </p:nvSpPr>
        <p:spPr>
          <a:xfrm>
            <a:off x="1071538" y="785794"/>
            <a:ext cx="5929354" cy="769441"/>
          </a:xfrm>
          <a:prstGeom prst="rect">
            <a:avLst/>
          </a:prstGeom>
          <a:noFill/>
        </p:spPr>
        <p:txBody>
          <a:bodyPr wrap="square" rtlCol="0">
            <a:spAutoFit/>
          </a:bodyPr>
          <a:lstStyle/>
          <a:p>
            <a:pPr algn="ctr"/>
            <a:r>
              <a:rPr lang="es-MX" sz="4400" b="1" dirty="0" smtClean="0"/>
              <a:t>Productos </a:t>
            </a:r>
            <a:r>
              <a:rPr lang="es-MX" sz="4400" b="1" smtClean="0"/>
              <a:t>y Servicios</a:t>
            </a:r>
            <a:endParaRPr lang="es-MX" sz="4400" b="1" dirty="0"/>
          </a:p>
        </p:txBody>
      </p:sp>
      <p:sp>
        <p:nvSpPr>
          <p:cNvPr id="4" name="3 CuadroTexto"/>
          <p:cNvSpPr txBox="1"/>
          <p:nvPr/>
        </p:nvSpPr>
        <p:spPr>
          <a:xfrm>
            <a:off x="428596" y="2071679"/>
            <a:ext cx="8215370" cy="1692771"/>
          </a:xfrm>
          <a:prstGeom prst="rect">
            <a:avLst/>
          </a:prstGeom>
          <a:noFill/>
        </p:spPr>
        <p:txBody>
          <a:bodyPr wrap="square" rtlCol="0">
            <a:spAutoFit/>
          </a:bodyPr>
          <a:lstStyle/>
          <a:p>
            <a:r>
              <a:rPr lang="es-MX" sz="2600" dirty="0" smtClean="0">
                <a:solidFill>
                  <a:prstClr val="black"/>
                </a:solidFill>
                <a:latin typeface="Arial Narrow" pitchFamily="34" charset="0"/>
              </a:rPr>
              <a:t> En su almacén tienen la más amplia variedad de productos y mercancías para el hogar y sus carnes cubren todos los requerimientos que usted busca en calidad y sabor en todas las presentaciones </a:t>
            </a:r>
            <a:endParaRPr lang="es-MX" dirty="0"/>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MX" b="1" dirty="0" smtClean="0"/>
              <a:t>Diagrama de Flujo </a:t>
            </a:r>
            <a:br>
              <a:rPr lang="es-MX" b="1" dirty="0" smtClean="0"/>
            </a:br>
            <a:r>
              <a:rPr lang="es-MX" b="1" dirty="0" smtClean="0"/>
              <a:t>Producto: “Machaca de res”</a:t>
            </a:r>
            <a:endParaRPr lang="es-MX" b="1" dirty="0"/>
          </a:p>
        </p:txBody>
      </p:sp>
      <p:pic>
        <p:nvPicPr>
          <p:cNvPr id="4" name="3 Marcador de contenido" descr="capture-20141008-235947.png"/>
          <p:cNvPicPr>
            <a:picLocks noGrp="1" noChangeAspect="1"/>
          </p:cNvPicPr>
          <p:nvPr>
            <p:ph idx="1"/>
          </p:nvPr>
        </p:nvPicPr>
        <p:blipFill>
          <a:blip r:embed="rId2"/>
          <a:stretch>
            <a:fillRect/>
          </a:stretch>
        </p:blipFill>
        <p:spPr>
          <a:xfrm>
            <a:off x="214282" y="2000240"/>
            <a:ext cx="8501122" cy="4500594"/>
          </a:xfrm>
        </p:spPr>
      </p:pic>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MX" dirty="0" smtClean="0"/>
              <a:t>Problema del proceso</a:t>
            </a:r>
            <a:endParaRPr lang="es-MX" dirty="0"/>
          </a:p>
        </p:txBody>
      </p:sp>
      <p:sp>
        <p:nvSpPr>
          <p:cNvPr id="3" name="2 Marcador de contenido"/>
          <p:cNvSpPr>
            <a:spLocks noGrp="1"/>
          </p:cNvSpPr>
          <p:nvPr>
            <p:ph idx="1"/>
          </p:nvPr>
        </p:nvSpPr>
        <p:spPr>
          <a:xfrm>
            <a:off x="510243" y="2336873"/>
            <a:ext cx="7210396" cy="2306573"/>
          </a:xfrm>
        </p:spPr>
        <p:txBody>
          <a:bodyPr/>
          <a:lstStyle/>
          <a:p>
            <a:r>
              <a:rPr lang="es-MX" dirty="0" smtClean="0">
                <a:solidFill>
                  <a:schemeClr val="bg1"/>
                </a:solidFill>
              </a:rPr>
              <a:t>No existe un control para reducir la humedad en el proceso de la machaca, y eso hace que los tiempos de preparación varíen</a:t>
            </a:r>
          </a:p>
          <a:p>
            <a:r>
              <a:rPr lang="es-MX" dirty="0" smtClean="0">
                <a:solidFill>
                  <a:schemeClr val="bg1"/>
                </a:solidFill>
              </a:rPr>
              <a:t>Así como falta de un plan de control en el proceso.</a:t>
            </a:r>
          </a:p>
          <a:p>
            <a:pPr>
              <a:buNone/>
            </a:pPr>
            <a:endParaRPr lang="es-MX" dirty="0">
              <a:solidFill>
                <a:schemeClr val="bg1"/>
              </a:solidFill>
            </a:endParaRPr>
          </a:p>
        </p:txBody>
      </p:sp>
      <p:sp>
        <p:nvSpPr>
          <p:cNvPr id="4" name="1 Título"/>
          <p:cNvSpPr txBox="1">
            <a:spLocks/>
          </p:cNvSpPr>
          <p:nvPr/>
        </p:nvSpPr>
        <p:spPr>
          <a:xfrm>
            <a:off x="571472" y="4214818"/>
            <a:ext cx="7210396" cy="857256"/>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s-MX" sz="3600" b="1" i="0" u="none" strike="noStrike" kern="1200" cap="none" spc="0" normalizeH="0" baseline="0" noProof="0" dirty="0" smtClean="0">
                <a:ln>
                  <a:noFill/>
                </a:ln>
                <a:solidFill>
                  <a:schemeClr val="bg1"/>
                </a:solidFill>
                <a:effectLst/>
                <a:uLnTx/>
                <a:uFillTx/>
                <a:latin typeface="+mj-lt"/>
                <a:ea typeface="+mj-ea"/>
                <a:cs typeface="+mj-cs"/>
              </a:rPr>
              <a:t>Objetivo</a:t>
            </a:r>
            <a:endParaRPr kumimoji="0" lang="es-MX" sz="3600" b="1" i="0" u="none" strike="noStrike" kern="1200" cap="none" spc="0" normalizeH="0" baseline="0" noProof="0" dirty="0">
              <a:ln>
                <a:noFill/>
              </a:ln>
              <a:solidFill>
                <a:schemeClr val="bg1"/>
              </a:solidFill>
              <a:effectLst/>
              <a:uLnTx/>
              <a:uFillTx/>
              <a:latin typeface="+mj-lt"/>
              <a:ea typeface="+mj-ea"/>
              <a:cs typeface="+mj-cs"/>
            </a:endParaRPr>
          </a:p>
        </p:txBody>
      </p:sp>
      <p:sp>
        <p:nvSpPr>
          <p:cNvPr id="5" name="2 Marcador de contenido"/>
          <p:cNvSpPr txBox="1">
            <a:spLocks/>
          </p:cNvSpPr>
          <p:nvPr/>
        </p:nvSpPr>
        <p:spPr>
          <a:xfrm>
            <a:off x="571472" y="5214950"/>
            <a:ext cx="7210396" cy="857256"/>
          </a:xfrm>
          <a:prstGeom prst="rect">
            <a:avLst/>
          </a:prstGeom>
        </p:spPr>
        <p:txBody>
          <a:bodyPr vert="horz" lIns="91440" tIns="45720" rIns="91440" bIns="45720" rtlCol="0">
            <a:normAutofit/>
          </a:body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s-MX" sz="2400" b="0" i="0" u="none" strike="noStrike" kern="1200" cap="none" spc="0" normalizeH="0" baseline="0" noProof="0" dirty="0" smtClean="0">
                <a:ln>
                  <a:noFill/>
                </a:ln>
                <a:solidFill>
                  <a:schemeClr val="bg1"/>
                </a:solidFill>
                <a:effectLst/>
                <a:uLnTx/>
                <a:uFillTx/>
                <a:latin typeface="+mn-lt"/>
                <a:ea typeface="+mn-ea"/>
                <a:cs typeface="+mn-cs"/>
              </a:rPr>
              <a:t>Crear</a:t>
            </a:r>
            <a:r>
              <a:rPr kumimoji="0" lang="es-MX" sz="2400" b="0" i="0" u="none" strike="noStrike" kern="1200" cap="none" spc="0" normalizeH="0" noProof="0" dirty="0" smtClean="0">
                <a:ln>
                  <a:noFill/>
                </a:ln>
                <a:solidFill>
                  <a:schemeClr val="bg1"/>
                </a:solidFill>
                <a:effectLst/>
                <a:uLnTx/>
                <a:uFillTx/>
                <a:latin typeface="+mn-lt"/>
                <a:ea typeface="+mn-ea"/>
                <a:cs typeface="+mn-cs"/>
              </a:rPr>
              <a:t> un plan de control </a:t>
            </a:r>
            <a:endParaRPr kumimoji="0" lang="es-MX" sz="2400" b="0" i="0" u="none" strike="noStrike" kern="1200" cap="none" spc="0" normalizeH="0" baseline="0" noProof="0" dirty="0">
              <a:ln>
                <a:noFill/>
              </a:ln>
              <a:solidFill>
                <a:schemeClr val="bg1"/>
              </a:solidFill>
              <a:effectLst/>
              <a:uLnTx/>
              <a:uFillTx/>
              <a:latin typeface="+mn-lt"/>
              <a:ea typeface="+mn-ea"/>
              <a:cs typeface="+mn-cs"/>
            </a:endParaRPr>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theme/theme1.xml><?xml version="1.0" encoding="utf-8"?>
<a:theme xmlns:a="http://schemas.openxmlformats.org/drawingml/2006/main" name="Tema2">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xmlns="" name="Berlin" id="{7B5DBA9E-B069-418E-9360-A61BDD0615A4}" vid="{C0CBE056-4EF4-4D92-969E-947779DA7AAA}"/>
    </a:ext>
  </a:extLst>
</a:theme>
</file>

<file path=ppt/theme/theme2.xml><?xml version="1.0" encoding="utf-8"?>
<a:theme xmlns:a="http://schemas.openxmlformats.org/drawingml/2006/main" name="1_Berlín">
  <a:themeElements>
    <a:clrScheme name="Berlin">
      <a:dk1>
        <a:sysClr val="windowText" lastClr="000000"/>
      </a:dk1>
      <a:lt1>
        <a:sysClr val="window" lastClr="FFFFFF"/>
      </a:lt1>
      <a:dk2>
        <a:srgbClr val="6A9C41"/>
      </a:dk2>
      <a:lt2>
        <a:srgbClr val="E7E6E6"/>
      </a:lt2>
      <a:accent1>
        <a:srgbClr val="A7D535"/>
      </a:accent1>
      <a:accent2>
        <a:srgbClr val="EACA4F"/>
      </a:accent2>
      <a:accent3>
        <a:srgbClr val="FD9850"/>
      </a:accent3>
      <a:accent4>
        <a:srgbClr val="F46442"/>
      </a:accent4>
      <a:accent5>
        <a:srgbClr val="54D289"/>
      </a:accent5>
      <a:accent6>
        <a:srgbClr val="6AD8CB"/>
      </a:accent6>
      <a:hlink>
        <a:srgbClr val="CAFB50"/>
      </a:hlink>
      <a:folHlink>
        <a:srgbClr val="DEFF8B"/>
      </a:folHlink>
    </a:clrScheme>
    <a:fontScheme name="Berlin">
      <a:majorFont>
        <a:latin typeface="Trebuchet MS"/>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92000"/>
                <a:satMod val="200000"/>
                <a:lumMod val="138000"/>
              </a:schemeClr>
            </a:gs>
            <a:gs pos="50000">
              <a:schemeClr val="phClr">
                <a:shade val="100000"/>
                <a:hueMod val="100000"/>
                <a:satMod val="110000"/>
                <a:lumMod val="130000"/>
              </a:schemeClr>
            </a:gs>
            <a:gs pos="100000">
              <a:schemeClr val="phClr">
                <a:shade val="78000"/>
                <a:hueMod val="106000"/>
                <a:satMod val="120000"/>
                <a:lumMod val="79000"/>
              </a:schemeClr>
            </a:gs>
          </a:gsLst>
          <a:lin ang="2520000" scaled="0"/>
        </a:gradFill>
      </a:bgFillStyleLst>
    </a:fmtScheme>
  </a:themeElements>
  <a:objectDefaults/>
  <a:extraClrSchemeLst/>
  <a:extLst>
    <a:ext uri="{05A4C25C-085E-4340-85A3-A5531E510DB2}">
      <thm15:themeFamily xmlns:thm15="http://schemas.microsoft.com/office/thememl/2012/main" xmlns="" name="Berlin" id="{7B5DBA9E-B069-418E-9360-A61BDD0615A4}" vid="{B587E4A9-1405-4B4F-8BC3-512EE08D2EBF}"/>
    </a:ext>
  </a:extLst>
</a:theme>
</file>

<file path=ppt/theme/theme3.xml><?xml version="1.0" encoding="utf-8"?>
<a:theme xmlns:a="http://schemas.openxmlformats.org/drawingml/2006/main" name="2_Berlín">
  <a:themeElements>
    <a:clrScheme name="Berlin">
      <a:dk1>
        <a:sysClr val="windowText" lastClr="000000"/>
      </a:dk1>
      <a:lt1>
        <a:sysClr val="window" lastClr="FFFFFF"/>
      </a:lt1>
      <a:dk2>
        <a:srgbClr val="1F8094"/>
      </a:dk2>
      <a:lt2>
        <a:srgbClr val="E7E6E6"/>
      </a:lt2>
      <a:accent1>
        <a:srgbClr val="39CDE7"/>
      </a:accent1>
      <a:accent2>
        <a:srgbClr val="60DE72"/>
      </a:accent2>
      <a:accent3>
        <a:srgbClr val="DDCC64"/>
      </a:accent3>
      <a:accent4>
        <a:srgbClr val="F49D50"/>
      </a:accent4>
      <a:accent5>
        <a:srgbClr val="E44951"/>
      </a:accent5>
      <a:accent6>
        <a:srgbClr val="D666F9"/>
      </a:accent6>
      <a:hlink>
        <a:srgbClr val="4BF7ED"/>
      </a:hlink>
      <a:folHlink>
        <a:srgbClr val="95E9F4"/>
      </a:folHlink>
    </a:clrScheme>
    <a:fontScheme name="Berlin">
      <a:majorFont>
        <a:latin typeface="Trebuchet MS"/>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92000"/>
                <a:satMod val="200000"/>
                <a:lumMod val="128000"/>
              </a:schemeClr>
            </a:gs>
            <a:gs pos="50000">
              <a:schemeClr val="phClr">
                <a:shade val="100000"/>
                <a:hueMod val="100000"/>
                <a:satMod val="110000"/>
                <a:lumMod val="130000"/>
              </a:schemeClr>
            </a:gs>
            <a:gs pos="100000">
              <a:schemeClr val="phClr">
                <a:shade val="78000"/>
                <a:hueMod val="118000"/>
                <a:satMod val="120000"/>
                <a:lumMod val="69000"/>
              </a:schemeClr>
            </a:gs>
          </a:gsLst>
          <a:lin ang="2520000" scaled="0"/>
        </a:gradFill>
      </a:bgFillStyleLst>
    </a:fmtScheme>
  </a:themeElements>
  <a:objectDefaults/>
  <a:extraClrSchemeLst/>
  <a:extLst>
    <a:ext uri="{05A4C25C-085E-4340-85A3-A5531E510DB2}">
      <thm15:themeFamily xmlns:thm15="http://schemas.microsoft.com/office/thememl/2012/main" xmlns="" name="Berlin" id="{7B5DBA9E-B069-418E-9360-A61BDD0615A4}" vid="{C7DC10E3-4FF5-456B-A359-A0F378C1E5FB}"/>
    </a:ext>
  </a:extLst>
</a:theme>
</file>

<file path=ppt/theme/theme4.xml><?xml version="1.0" encoding="utf-8"?>
<a:theme xmlns:a="http://schemas.openxmlformats.org/drawingml/2006/main" name="3_Berlín">
  <a:themeElements>
    <a:clrScheme name="Berlin">
      <a:dk1>
        <a:sysClr val="windowText" lastClr="000000"/>
      </a:dk1>
      <a:lt1>
        <a:sysClr val="window" lastClr="FFFFFF"/>
      </a:lt1>
      <a:dk2>
        <a:srgbClr val="8D4585"/>
      </a:dk2>
      <a:lt2>
        <a:srgbClr val="E7E6E6"/>
      </a:lt2>
      <a:accent1>
        <a:srgbClr val="F35AE6"/>
      </a:accent1>
      <a:accent2>
        <a:srgbClr val="FC5283"/>
      </a:accent2>
      <a:accent3>
        <a:srgbClr val="F67C64"/>
      </a:accent3>
      <a:accent4>
        <a:srgbClr val="F89F65"/>
      </a:accent4>
      <a:accent5>
        <a:srgbClr val="55C6BA"/>
      </a:accent5>
      <a:accent6>
        <a:srgbClr val="84A3FD"/>
      </a:accent6>
      <a:hlink>
        <a:srgbClr val="6ED4F6"/>
      </a:hlink>
      <a:folHlink>
        <a:srgbClr val="9FECFC"/>
      </a:folHlink>
    </a:clrScheme>
    <a:fontScheme name="Berlin">
      <a:majorFont>
        <a:latin typeface="Trebuchet MS"/>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106000"/>
                <a:satMod val="220000"/>
                <a:lumMod val="140000"/>
              </a:schemeClr>
            </a:gs>
            <a:gs pos="50000">
              <a:schemeClr val="phClr">
                <a:shade val="100000"/>
                <a:hueMod val="100000"/>
                <a:satMod val="110000"/>
                <a:lumMod val="130000"/>
              </a:schemeClr>
            </a:gs>
            <a:gs pos="100000">
              <a:schemeClr val="phClr">
                <a:shade val="69000"/>
                <a:hueMod val="88000"/>
                <a:satMod val="160000"/>
                <a:lumMod val="69000"/>
              </a:schemeClr>
            </a:gs>
          </a:gsLst>
          <a:lin ang="2520000" scaled="0"/>
        </a:gradFill>
      </a:bgFillStyleLst>
    </a:fmtScheme>
  </a:themeElements>
  <a:objectDefaults/>
  <a:extraClrSchemeLst/>
  <a:extLst>
    <a:ext uri="{05A4C25C-085E-4340-85A3-A5531E510DB2}">
      <thm15:themeFamily xmlns:thm15="http://schemas.microsoft.com/office/thememl/2012/main" xmlns="" name="Berlin" id="{7B5DBA9E-B069-418E-9360-A61BDD0615A4}" vid="{7D30EEFE-7128-4DE5-8A0D-8D4EF32CB0AF}"/>
    </a:ext>
  </a:extLst>
</a:theme>
</file>

<file path=ppt/theme/theme5.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Tema2</Template>
  <TotalTime>111</TotalTime>
  <Words>229</Words>
  <Application>Microsoft Office PowerPoint</Application>
  <PresentationFormat>Presentación en pantalla (4:3)</PresentationFormat>
  <Paragraphs>32</Paragraphs>
  <Slides>7</Slides>
  <Notes>1</Notes>
  <HiddenSlides>0</HiddenSlides>
  <MMClips>0</MMClips>
  <ScaleCrop>false</ScaleCrop>
  <HeadingPairs>
    <vt:vector size="4" baseType="variant">
      <vt:variant>
        <vt:lpstr>Tema</vt:lpstr>
      </vt:variant>
      <vt:variant>
        <vt:i4>4</vt:i4>
      </vt:variant>
      <vt:variant>
        <vt:lpstr>Títulos de diapositiva</vt:lpstr>
      </vt:variant>
      <vt:variant>
        <vt:i4>7</vt:i4>
      </vt:variant>
    </vt:vector>
  </HeadingPairs>
  <TitlesOfParts>
    <vt:vector size="11" baseType="lpstr">
      <vt:lpstr>Tema2</vt:lpstr>
      <vt:lpstr>1_Berlín</vt:lpstr>
      <vt:lpstr>2_Berlín</vt:lpstr>
      <vt:lpstr>3_Berlín</vt:lpstr>
      <vt:lpstr>   UNIVERSIDAD DE SONORA Departamento de Ingeniería Industrial  y de sistemas </vt:lpstr>
      <vt:lpstr>  “Descripción general de la empresa” </vt:lpstr>
      <vt:lpstr>Introducción</vt:lpstr>
      <vt:lpstr>Ubicación</vt:lpstr>
      <vt:lpstr>Diapositiva 5</vt:lpstr>
      <vt:lpstr>Diagrama de Flujo  Producto: “Machaca de res”</vt:lpstr>
      <vt:lpstr>Problema del proceso</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UNIVERSIDAD DE SONORA Departamento de Ingeniería Industrial  y de sistemas</dc:title>
  <dc:creator>master</dc:creator>
  <cp:lastModifiedBy>master</cp:lastModifiedBy>
  <cp:revision>13</cp:revision>
  <dcterms:created xsi:type="dcterms:W3CDTF">2014-10-09T06:18:05Z</dcterms:created>
  <dcterms:modified xsi:type="dcterms:W3CDTF">2014-10-09T08:24:48Z</dcterms:modified>
</cp:coreProperties>
</file>